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6"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4" r:id="rId27"/>
    <p:sldId id="285" r:id="rId28"/>
    <p:sldId id="291" r:id="rId29"/>
    <p:sldId id="292" r:id="rId30"/>
    <p:sldId id="293" r:id="rId31"/>
    <p:sldId id="294" r:id="rId32"/>
    <p:sldId id="296" r:id="rId33"/>
    <p:sldId id="297" r:id="rId34"/>
    <p:sldId id="298" r:id="rId35"/>
    <p:sldId id="300" r:id="rId36"/>
    <p:sldId id="299" r:id="rId37"/>
    <p:sldId id="301" r:id="rId38"/>
    <p:sldId id="302" r:id="rId39"/>
    <p:sldId id="303" r:id="rId40"/>
    <p:sldId id="304" r:id="rId41"/>
    <p:sldId id="305" r:id="rId42"/>
    <p:sldId id="306" r:id="rId43"/>
    <p:sldId id="307" r:id="rId44"/>
    <p:sldId id="308" r:id="rId45"/>
    <p:sldId id="310" r:id="rId46"/>
    <p:sldId id="309" r:id="rId47"/>
    <p:sldId id="312"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50"/>
    <a:srgbClr val="9ED2E8"/>
    <a:srgbClr val="A49285"/>
    <a:srgbClr val="008080"/>
    <a:srgbClr val="74C8DD"/>
    <a:srgbClr val="44A8B3"/>
    <a:srgbClr val="F6820C"/>
    <a:srgbClr val="FBE5D6"/>
    <a:srgbClr val="FCCA3F"/>
    <a:srgbClr val="8FA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5039" autoAdjust="0"/>
  </p:normalViewPr>
  <p:slideViewPr>
    <p:cSldViewPr snapToGrid="0">
      <p:cViewPr>
        <p:scale>
          <a:sx n="25" d="100"/>
          <a:sy n="25" d="100"/>
        </p:scale>
        <p:origin x="2851" y="10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CDA83-B999-45E4-87B1-A114A1CF9213}" type="datetimeFigureOut">
              <a:rPr lang="en-IN" smtClean="0"/>
              <a:t>15-06-2025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6331C-CD2A-4A88-9073-98629FB667FE}" type="slidenum">
              <a:rPr lang="en-IN" smtClean="0"/>
              <a:t>‹#›</a:t>
            </a:fld>
            <a:endParaRPr lang="en-IN"/>
          </a:p>
        </p:txBody>
      </p:sp>
    </p:spTree>
    <p:extLst>
      <p:ext uri="{BB962C8B-B14F-4D97-AF65-F5344CB8AC3E}">
        <p14:creationId xmlns:p14="http://schemas.microsoft.com/office/powerpoint/2010/main" val="382297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a:t>
            </a:fld>
            <a:endParaRPr lang="en-IN"/>
          </a:p>
        </p:txBody>
      </p:sp>
    </p:spTree>
    <p:extLst>
      <p:ext uri="{BB962C8B-B14F-4D97-AF65-F5344CB8AC3E}">
        <p14:creationId xmlns:p14="http://schemas.microsoft.com/office/powerpoint/2010/main" val="303200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23</a:t>
            </a:fld>
            <a:endParaRPr lang="en-IN"/>
          </a:p>
        </p:txBody>
      </p:sp>
    </p:spTree>
    <p:extLst>
      <p:ext uri="{BB962C8B-B14F-4D97-AF65-F5344CB8AC3E}">
        <p14:creationId xmlns:p14="http://schemas.microsoft.com/office/powerpoint/2010/main" val="407412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24</a:t>
            </a:fld>
            <a:endParaRPr lang="en-IN"/>
          </a:p>
        </p:txBody>
      </p:sp>
    </p:spTree>
    <p:extLst>
      <p:ext uri="{BB962C8B-B14F-4D97-AF65-F5344CB8AC3E}">
        <p14:creationId xmlns:p14="http://schemas.microsoft.com/office/powerpoint/2010/main" val="244840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25</a:t>
            </a:fld>
            <a:endParaRPr lang="en-IN"/>
          </a:p>
        </p:txBody>
      </p:sp>
    </p:spTree>
    <p:extLst>
      <p:ext uri="{BB962C8B-B14F-4D97-AF65-F5344CB8AC3E}">
        <p14:creationId xmlns:p14="http://schemas.microsoft.com/office/powerpoint/2010/main" val="171501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26</a:t>
            </a:fld>
            <a:endParaRPr lang="en-IN"/>
          </a:p>
        </p:txBody>
      </p:sp>
    </p:spTree>
    <p:extLst>
      <p:ext uri="{BB962C8B-B14F-4D97-AF65-F5344CB8AC3E}">
        <p14:creationId xmlns:p14="http://schemas.microsoft.com/office/powerpoint/2010/main" val="191870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27</a:t>
            </a:fld>
            <a:endParaRPr lang="en-IN"/>
          </a:p>
        </p:txBody>
      </p:sp>
    </p:spTree>
    <p:extLst>
      <p:ext uri="{BB962C8B-B14F-4D97-AF65-F5344CB8AC3E}">
        <p14:creationId xmlns:p14="http://schemas.microsoft.com/office/powerpoint/2010/main" val="2263385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28</a:t>
            </a:fld>
            <a:endParaRPr lang="en-IN"/>
          </a:p>
        </p:txBody>
      </p:sp>
    </p:spTree>
    <p:extLst>
      <p:ext uri="{BB962C8B-B14F-4D97-AF65-F5344CB8AC3E}">
        <p14:creationId xmlns:p14="http://schemas.microsoft.com/office/powerpoint/2010/main" val="88922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29</a:t>
            </a:fld>
            <a:endParaRPr lang="en-IN"/>
          </a:p>
        </p:txBody>
      </p:sp>
    </p:spTree>
    <p:extLst>
      <p:ext uri="{BB962C8B-B14F-4D97-AF65-F5344CB8AC3E}">
        <p14:creationId xmlns:p14="http://schemas.microsoft.com/office/powerpoint/2010/main" val="31465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30</a:t>
            </a:fld>
            <a:endParaRPr lang="en-IN"/>
          </a:p>
        </p:txBody>
      </p:sp>
    </p:spTree>
    <p:extLst>
      <p:ext uri="{BB962C8B-B14F-4D97-AF65-F5344CB8AC3E}">
        <p14:creationId xmlns:p14="http://schemas.microsoft.com/office/powerpoint/2010/main" val="256092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31</a:t>
            </a:fld>
            <a:endParaRPr lang="en-IN"/>
          </a:p>
        </p:txBody>
      </p:sp>
    </p:spTree>
    <p:extLst>
      <p:ext uri="{BB962C8B-B14F-4D97-AF65-F5344CB8AC3E}">
        <p14:creationId xmlns:p14="http://schemas.microsoft.com/office/powerpoint/2010/main" val="11138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32</a:t>
            </a:fld>
            <a:endParaRPr lang="en-IN"/>
          </a:p>
        </p:txBody>
      </p:sp>
    </p:spTree>
    <p:extLst>
      <p:ext uri="{BB962C8B-B14F-4D97-AF65-F5344CB8AC3E}">
        <p14:creationId xmlns:p14="http://schemas.microsoft.com/office/powerpoint/2010/main" val="353344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12</a:t>
            </a:fld>
            <a:endParaRPr lang="en-IN"/>
          </a:p>
        </p:txBody>
      </p:sp>
    </p:spTree>
    <p:extLst>
      <p:ext uri="{BB962C8B-B14F-4D97-AF65-F5344CB8AC3E}">
        <p14:creationId xmlns:p14="http://schemas.microsoft.com/office/powerpoint/2010/main" val="32708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33</a:t>
            </a:fld>
            <a:endParaRPr lang="en-IN"/>
          </a:p>
        </p:txBody>
      </p:sp>
    </p:spTree>
    <p:extLst>
      <p:ext uri="{BB962C8B-B14F-4D97-AF65-F5344CB8AC3E}">
        <p14:creationId xmlns:p14="http://schemas.microsoft.com/office/powerpoint/2010/main" val="312213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34</a:t>
            </a:fld>
            <a:endParaRPr lang="en-IN"/>
          </a:p>
        </p:txBody>
      </p:sp>
    </p:spTree>
    <p:extLst>
      <p:ext uri="{BB962C8B-B14F-4D97-AF65-F5344CB8AC3E}">
        <p14:creationId xmlns:p14="http://schemas.microsoft.com/office/powerpoint/2010/main" val="166662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35</a:t>
            </a:fld>
            <a:endParaRPr lang="en-IN"/>
          </a:p>
        </p:txBody>
      </p:sp>
    </p:spTree>
    <p:extLst>
      <p:ext uri="{BB962C8B-B14F-4D97-AF65-F5344CB8AC3E}">
        <p14:creationId xmlns:p14="http://schemas.microsoft.com/office/powerpoint/2010/main" val="98410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36</a:t>
            </a:fld>
            <a:endParaRPr lang="en-IN"/>
          </a:p>
        </p:txBody>
      </p:sp>
    </p:spTree>
    <p:extLst>
      <p:ext uri="{BB962C8B-B14F-4D97-AF65-F5344CB8AC3E}">
        <p14:creationId xmlns:p14="http://schemas.microsoft.com/office/powerpoint/2010/main" val="390973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37</a:t>
            </a:fld>
            <a:endParaRPr lang="en-IN"/>
          </a:p>
        </p:txBody>
      </p:sp>
    </p:spTree>
    <p:extLst>
      <p:ext uri="{BB962C8B-B14F-4D97-AF65-F5344CB8AC3E}">
        <p14:creationId xmlns:p14="http://schemas.microsoft.com/office/powerpoint/2010/main" val="668963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38</a:t>
            </a:fld>
            <a:endParaRPr lang="en-IN"/>
          </a:p>
        </p:txBody>
      </p:sp>
    </p:spTree>
    <p:extLst>
      <p:ext uri="{BB962C8B-B14F-4D97-AF65-F5344CB8AC3E}">
        <p14:creationId xmlns:p14="http://schemas.microsoft.com/office/powerpoint/2010/main" val="4063539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39</a:t>
            </a:fld>
            <a:endParaRPr lang="en-IN"/>
          </a:p>
        </p:txBody>
      </p:sp>
    </p:spTree>
    <p:extLst>
      <p:ext uri="{BB962C8B-B14F-4D97-AF65-F5344CB8AC3E}">
        <p14:creationId xmlns:p14="http://schemas.microsoft.com/office/powerpoint/2010/main" val="395961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40</a:t>
            </a:fld>
            <a:endParaRPr lang="en-IN"/>
          </a:p>
        </p:txBody>
      </p:sp>
    </p:spTree>
    <p:extLst>
      <p:ext uri="{BB962C8B-B14F-4D97-AF65-F5344CB8AC3E}">
        <p14:creationId xmlns:p14="http://schemas.microsoft.com/office/powerpoint/2010/main" val="3325392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41</a:t>
            </a:fld>
            <a:endParaRPr lang="en-IN"/>
          </a:p>
        </p:txBody>
      </p:sp>
    </p:spTree>
    <p:extLst>
      <p:ext uri="{BB962C8B-B14F-4D97-AF65-F5344CB8AC3E}">
        <p14:creationId xmlns:p14="http://schemas.microsoft.com/office/powerpoint/2010/main" val="375676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42</a:t>
            </a:fld>
            <a:endParaRPr lang="en-IN"/>
          </a:p>
        </p:txBody>
      </p:sp>
    </p:spTree>
    <p:extLst>
      <p:ext uri="{BB962C8B-B14F-4D97-AF65-F5344CB8AC3E}">
        <p14:creationId xmlns:p14="http://schemas.microsoft.com/office/powerpoint/2010/main" val="385267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14</a:t>
            </a:fld>
            <a:endParaRPr lang="en-IN"/>
          </a:p>
        </p:txBody>
      </p:sp>
    </p:spTree>
    <p:extLst>
      <p:ext uri="{BB962C8B-B14F-4D97-AF65-F5344CB8AC3E}">
        <p14:creationId xmlns:p14="http://schemas.microsoft.com/office/powerpoint/2010/main" val="2880686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43</a:t>
            </a:fld>
            <a:endParaRPr lang="en-IN"/>
          </a:p>
        </p:txBody>
      </p:sp>
    </p:spTree>
    <p:extLst>
      <p:ext uri="{BB962C8B-B14F-4D97-AF65-F5344CB8AC3E}">
        <p14:creationId xmlns:p14="http://schemas.microsoft.com/office/powerpoint/2010/main" val="406177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44</a:t>
            </a:fld>
            <a:endParaRPr lang="en-IN"/>
          </a:p>
        </p:txBody>
      </p:sp>
    </p:spTree>
    <p:extLst>
      <p:ext uri="{BB962C8B-B14F-4D97-AF65-F5344CB8AC3E}">
        <p14:creationId xmlns:p14="http://schemas.microsoft.com/office/powerpoint/2010/main" val="164196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45</a:t>
            </a:fld>
            <a:endParaRPr lang="en-IN"/>
          </a:p>
        </p:txBody>
      </p:sp>
    </p:spTree>
    <p:extLst>
      <p:ext uri="{BB962C8B-B14F-4D97-AF65-F5344CB8AC3E}">
        <p14:creationId xmlns:p14="http://schemas.microsoft.com/office/powerpoint/2010/main" val="1467592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46</a:t>
            </a:fld>
            <a:endParaRPr lang="en-IN"/>
          </a:p>
        </p:txBody>
      </p:sp>
    </p:spTree>
    <p:extLst>
      <p:ext uri="{BB962C8B-B14F-4D97-AF65-F5344CB8AC3E}">
        <p14:creationId xmlns:p14="http://schemas.microsoft.com/office/powerpoint/2010/main" val="1398015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47</a:t>
            </a:fld>
            <a:endParaRPr lang="en-IN"/>
          </a:p>
        </p:txBody>
      </p:sp>
    </p:spTree>
    <p:extLst>
      <p:ext uri="{BB962C8B-B14F-4D97-AF65-F5344CB8AC3E}">
        <p14:creationId xmlns:p14="http://schemas.microsoft.com/office/powerpoint/2010/main" val="4100959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48</a:t>
            </a:fld>
            <a:endParaRPr lang="en-IN"/>
          </a:p>
        </p:txBody>
      </p:sp>
    </p:spTree>
    <p:extLst>
      <p:ext uri="{BB962C8B-B14F-4D97-AF65-F5344CB8AC3E}">
        <p14:creationId xmlns:p14="http://schemas.microsoft.com/office/powerpoint/2010/main" val="274265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17</a:t>
            </a:fld>
            <a:endParaRPr lang="en-IN"/>
          </a:p>
        </p:txBody>
      </p:sp>
    </p:spTree>
    <p:extLst>
      <p:ext uri="{BB962C8B-B14F-4D97-AF65-F5344CB8AC3E}">
        <p14:creationId xmlns:p14="http://schemas.microsoft.com/office/powerpoint/2010/main" val="14765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18</a:t>
            </a:fld>
            <a:endParaRPr lang="en-IN"/>
          </a:p>
        </p:txBody>
      </p:sp>
    </p:spTree>
    <p:extLst>
      <p:ext uri="{BB962C8B-B14F-4D97-AF65-F5344CB8AC3E}">
        <p14:creationId xmlns:p14="http://schemas.microsoft.com/office/powerpoint/2010/main" val="350515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19</a:t>
            </a:fld>
            <a:endParaRPr lang="en-IN"/>
          </a:p>
        </p:txBody>
      </p:sp>
    </p:spTree>
    <p:extLst>
      <p:ext uri="{BB962C8B-B14F-4D97-AF65-F5344CB8AC3E}">
        <p14:creationId xmlns:p14="http://schemas.microsoft.com/office/powerpoint/2010/main" val="128525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20</a:t>
            </a:fld>
            <a:endParaRPr lang="en-IN"/>
          </a:p>
        </p:txBody>
      </p:sp>
    </p:spTree>
    <p:extLst>
      <p:ext uri="{BB962C8B-B14F-4D97-AF65-F5344CB8AC3E}">
        <p14:creationId xmlns:p14="http://schemas.microsoft.com/office/powerpoint/2010/main" val="392277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21</a:t>
            </a:fld>
            <a:endParaRPr lang="en-IN"/>
          </a:p>
        </p:txBody>
      </p:sp>
    </p:spTree>
    <p:extLst>
      <p:ext uri="{BB962C8B-B14F-4D97-AF65-F5344CB8AC3E}">
        <p14:creationId xmlns:p14="http://schemas.microsoft.com/office/powerpoint/2010/main" val="25421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22</a:t>
            </a:fld>
            <a:endParaRPr lang="en-IN"/>
          </a:p>
        </p:txBody>
      </p:sp>
    </p:spTree>
    <p:extLst>
      <p:ext uri="{BB962C8B-B14F-4D97-AF65-F5344CB8AC3E}">
        <p14:creationId xmlns:p14="http://schemas.microsoft.com/office/powerpoint/2010/main" val="337676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489-CD36-E426-FA53-25B974AEE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BBABF5-F458-7FF4-3CF6-89939D1FE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789457-27FD-CB64-D0E3-D0809A4CFBEC}"/>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03160914-34E3-D419-D858-643ADCF73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27F513-6357-D345-0FB4-4DF58A9D8A9E}"/>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17904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9C3-CA52-1DAB-FF40-3874C6B0E2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6768F7-8168-73D4-BDE1-121020E6C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5174D4-EE77-FBE5-55EA-84A6DC362CFC}"/>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FBF3383E-FEEE-9BC3-E384-8C18DFA1EC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DC669E-2815-3BC2-B3D0-94EA486EC9F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940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235CB-6A6B-F784-F7C6-46BC628F28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C22F4C-F2C7-2137-F72B-0B91ADA478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79ED5F-757C-45C4-3130-801D850828DD}"/>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D979D236-4D01-93C3-5D79-EA8514A54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1338F0-0581-7E85-69D4-1CA7415EDCB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39473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733D-8E34-7645-357B-1A55CF46C9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719E62-52E7-16FA-FEB8-C7E71AEF8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1886D-EE47-2BE6-18E6-15836E9748F9}"/>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DC1216B0-23C3-BB37-DE3E-57832CF6F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CC260A-07C2-7B2A-A193-8890546CC3C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04817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454F-9235-9A39-F6F8-2DB3F0550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EA1295-F242-3278-2963-A5D9EF280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3B32-E0B1-6044-977B-0536962844A2}"/>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547196D0-8F52-72AC-9494-AE3DFA3B49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C8AD0-888F-6316-8F5B-ED57BE7703B9}"/>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402638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7F0E-81D1-8B21-1A64-2115708942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69CB8F-0537-7F4C-41F4-95B62F3C4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D2BF54-596D-3FBF-E6B2-FD2970B2AD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7EE9CD-5138-09C2-9983-E9940B335C95}"/>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6" name="Footer Placeholder 5">
            <a:extLst>
              <a:ext uri="{FF2B5EF4-FFF2-40B4-BE49-F238E27FC236}">
                <a16:creationId xmlns:a16="http://schemas.microsoft.com/office/drawing/2014/main" id="{41A524C7-2974-94D5-0132-7D8CE39130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BB3F0A-A50F-B7E2-6B43-56A623A88325}"/>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42418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39A8-4971-9010-1B6C-FA49622F78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399A5-67F5-2BCF-E49F-B74A97027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408DE-B242-2D32-BC0A-5D9CD285A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22B6E2-E85B-4F38-BC7B-5D12147A38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0AA47-6BE2-2A4B-5B42-7B1947E3B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043CB3-00DD-4E3B-B5BB-F3864B6E5EDD}"/>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8" name="Footer Placeholder 7">
            <a:extLst>
              <a:ext uri="{FF2B5EF4-FFF2-40B4-BE49-F238E27FC236}">
                <a16:creationId xmlns:a16="http://schemas.microsoft.com/office/drawing/2014/main" id="{40F910EC-556E-8A1C-215F-3A11EF9159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4873BC-3676-18CA-C99F-1A9BD4076972}"/>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382455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B40-0BE4-1553-05CF-5CD2635159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5E7F95-FBCA-75EE-08C1-A781FC80C75A}"/>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4" name="Footer Placeholder 3">
            <a:extLst>
              <a:ext uri="{FF2B5EF4-FFF2-40B4-BE49-F238E27FC236}">
                <a16:creationId xmlns:a16="http://schemas.microsoft.com/office/drawing/2014/main" id="{45D69ECA-4D0D-CCBC-95B2-153703EF67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E55ED6-B5A5-00F4-8346-7AC7C84C52F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0750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DB8B6-005C-7BFA-A74F-EB4B1BF69557}"/>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3" name="Footer Placeholder 2">
            <a:extLst>
              <a:ext uri="{FF2B5EF4-FFF2-40B4-BE49-F238E27FC236}">
                <a16:creationId xmlns:a16="http://schemas.microsoft.com/office/drawing/2014/main" id="{5955A9AA-FBC5-E204-D78C-B0AB089D4B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B17E5A-0EF7-CB81-F630-F3BDBAB7651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32948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9E40-CC39-33CB-7B29-ECA34B85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625557-978D-B44F-8FC2-506D65130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CBD875-F513-0182-8FD2-03A5A43FF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DA0A6-D7C3-C114-E904-54EFC1F1B165}"/>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6" name="Footer Placeholder 5">
            <a:extLst>
              <a:ext uri="{FF2B5EF4-FFF2-40B4-BE49-F238E27FC236}">
                <a16:creationId xmlns:a16="http://schemas.microsoft.com/office/drawing/2014/main" id="{F6DAFCBF-D335-154C-23D5-BDBA98BF75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9DB782-3068-A94F-8E19-67C46AECD746}"/>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7434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3DE-F67D-5114-E2E5-43C4C56B7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D67AE-4871-EB3A-2B97-00798E43EF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8930BF-A47E-3C0B-0AF6-739E89D0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6B016-1DE8-17FB-A74D-3E3E8956DA5E}"/>
              </a:ext>
            </a:extLst>
          </p:cNvPr>
          <p:cNvSpPr>
            <a:spLocks noGrp="1"/>
          </p:cNvSpPr>
          <p:nvPr>
            <p:ph type="dt" sz="half" idx="10"/>
          </p:nvPr>
        </p:nvSpPr>
        <p:spPr/>
        <p:txBody>
          <a:bodyPr/>
          <a:lstStyle/>
          <a:p>
            <a:fld id="{ED789AD2-5601-4B93-BF11-3140D68A9B68}" type="datetimeFigureOut">
              <a:rPr lang="en-IN" smtClean="0"/>
              <a:t>15-06-2025</a:t>
            </a:fld>
            <a:endParaRPr lang="en-IN"/>
          </a:p>
        </p:txBody>
      </p:sp>
      <p:sp>
        <p:nvSpPr>
          <p:cNvPr id="6" name="Footer Placeholder 5">
            <a:extLst>
              <a:ext uri="{FF2B5EF4-FFF2-40B4-BE49-F238E27FC236}">
                <a16:creationId xmlns:a16="http://schemas.microsoft.com/office/drawing/2014/main" id="{473DE626-904F-4834-9057-1F17AEAA7B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5257D-A3EC-8C98-39F5-2704E627A9D0}"/>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95838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1">
              <a:lumMod val="60000"/>
              <a:lumOff val="4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F004F1-7141-EEC8-15FC-455AD1FA1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B81851-3D54-5BF2-3855-9EA405240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84DAF-33E9-CD42-5DA6-1878C5026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9AD2-5601-4B93-BF11-3140D68A9B68}" type="datetimeFigureOut">
              <a:rPr lang="en-IN" smtClean="0"/>
              <a:t>15-06-2025</a:t>
            </a:fld>
            <a:endParaRPr lang="en-IN"/>
          </a:p>
        </p:txBody>
      </p:sp>
      <p:sp>
        <p:nvSpPr>
          <p:cNvPr id="5" name="Footer Placeholder 4">
            <a:extLst>
              <a:ext uri="{FF2B5EF4-FFF2-40B4-BE49-F238E27FC236}">
                <a16:creationId xmlns:a16="http://schemas.microsoft.com/office/drawing/2014/main" id="{44D9C264-F860-7841-8789-9767F093B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B4B2A7-59D0-DB6F-DBF4-A5C9D9910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03715-FFE3-4AD5-BE9E-1CE452C9B2EB}" type="slidenum">
              <a:rPr lang="en-IN" smtClean="0"/>
              <a:t>‹#›</a:t>
            </a:fld>
            <a:endParaRPr lang="en-IN"/>
          </a:p>
        </p:txBody>
      </p:sp>
    </p:spTree>
    <p:extLst>
      <p:ext uri="{BB962C8B-B14F-4D97-AF65-F5344CB8AC3E}">
        <p14:creationId xmlns:p14="http://schemas.microsoft.com/office/powerpoint/2010/main" val="350402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2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9.sv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41.png"/><Relationship Id="rId18" Type="http://schemas.openxmlformats.org/officeDocument/2006/relationships/image" Target="../media/image56.png"/><Relationship Id="rId3" Type="http://schemas.openxmlformats.org/officeDocument/2006/relationships/image" Target="../media/image42.png"/><Relationship Id="rId21" Type="http://schemas.openxmlformats.org/officeDocument/2006/relationships/image" Target="../media/image59.sv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5.sv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3.svg"/><Relationship Id="rId10" Type="http://schemas.openxmlformats.org/officeDocument/2006/relationships/image" Target="../media/image49.svg"/><Relationship Id="rId19"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9.sv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69.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71.svg"/><Relationship Id="rId9" Type="http://schemas.openxmlformats.org/officeDocument/2006/relationships/image" Target="../media/image73.svg"/></Relationships>
</file>

<file path=ppt/slides/_rels/slide3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5.svg"/><Relationship Id="rId4" Type="http://schemas.openxmlformats.org/officeDocument/2006/relationships/image" Target="../media/image71.sv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1.sv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1.sv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4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1.svg"/></Relationships>
</file>

<file path=ppt/slides/_rels/slide44.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5.svg"/></Relationships>
</file>

<file path=ppt/slides/_rels/slide4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4.png"/><Relationship Id="rId7"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5.sv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47.xml.rels><?xml version="1.0" encoding="UTF-8" standalone="yes"?>
<Relationships xmlns="http://schemas.openxmlformats.org/package/2006/relationships"><Relationship Id="rId3" Type="http://schemas.openxmlformats.org/officeDocument/2006/relationships/hyperlink" Target="https://svgrepo.com/"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hyperlink" Target="https://unsplas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1.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9.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sv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11621275" y="1730680"/>
            <a:ext cx="6228660" cy="1569660"/>
          </a:xfrm>
          <a:prstGeom prst="rect">
            <a:avLst/>
          </a:prstGeom>
          <a:noFill/>
        </p:spPr>
        <p:txBody>
          <a:bodyPr wrap="square" rtlCol="0">
            <a:spAutoFit/>
          </a:bodyPr>
          <a:lstStyle/>
          <a:p>
            <a:r>
              <a:rPr lang="en-IN" sz="3200" dirty="0">
                <a:solidFill>
                  <a:schemeClr val="tx2">
                    <a:lumMod val="75000"/>
                  </a:schemeClr>
                </a:solidFill>
              </a:rPr>
              <a:t>Also Known as Mess Finder A single platform for finding and listing rooms and </a:t>
            </a:r>
            <a:r>
              <a:rPr lang="en-IN" sz="3200" dirty="0" err="1">
                <a:solidFill>
                  <a:schemeClr val="tx2">
                    <a:lumMod val="75000"/>
                  </a:schemeClr>
                </a:solidFill>
              </a:rPr>
              <a:t>PGs.</a:t>
            </a:r>
            <a:endParaRPr lang="en-IN" sz="3200" dirty="0">
              <a:solidFill>
                <a:schemeClr val="tx2">
                  <a:lumMod val="75000"/>
                </a:schemeClr>
              </a:solidFill>
            </a:endParaRPr>
          </a:p>
        </p:txBody>
      </p:sp>
      <p:grpSp>
        <p:nvGrpSpPr>
          <p:cNvPr id="6" name="Group 5">
            <a:extLst>
              <a:ext uri="{FF2B5EF4-FFF2-40B4-BE49-F238E27FC236}">
                <a16:creationId xmlns:a16="http://schemas.microsoft.com/office/drawing/2014/main" id="{F1579BC4-EDAB-0CD1-ABC0-CE3E507F9691}"/>
              </a:ext>
            </a:extLst>
          </p:cNvPr>
          <p:cNvGrpSpPr/>
          <p:nvPr/>
        </p:nvGrpSpPr>
        <p:grpSpPr>
          <a:xfrm>
            <a:off x="-15859280" y="3772892"/>
            <a:ext cx="2897095" cy="3085108"/>
            <a:chOff x="3303888" y="3295651"/>
            <a:chExt cx="2897095" cy="3085108"/>
          </a:xfrm>
        </p:grpSpPr>
        <p:sp>
          <p:nvSpPr>
            <p:cNvPr id="7" name="Rectangle 6">
              <a:extLst>
                <a:ext uri="{FF2B5EF4-FFF2-40B4-BE49-F238E27FC236}">
                  <a16:creationId xmlns:a16="http://schemas.microsoft.com/office/drawing/2014/main" id="{07DE90C7-EC8A-DE65-9290-E1FCD23F3F9D}"/>
                </a:ext>
              </a:extLst>
            </p:cNvPr>
            <p:cNvSpPr/>
            <p:nvPr/>
          </p:nvSpPr>
          <p:spPr>
            <a:xfrm>
              <a:off x="3303888" y="3295651"/>
              <a:ext cx="2897095" cy="30851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9B04F27-143B-D3DC-5B80-119FC6320981}"/>
                </a:ext>
              </a:extLst>
            </p:cNvPr>
            <p:cNvGrpSpPr/>
            <p:nvPr/>
          </p:nvGrpSpPr>
          <p:grpSpPr>
            <a:xfrm>
              <a:off x="3393016" y="3426103"/>
              <a:ext cx="2702984" cy="2954655"/>
              <a:chOff x="-4307581" y="3059668"/>
              <a:chExt cx="2702984" cy="2954655"/>
            </a:xfrm>
          </p:grpSpPr>
          <p:sp>
            <p:nvSpPr>
              <p:cNvPr id="9" name="TextBox 8">
                <a:extLst>
                  <a:ext uri="{FF2B5EF4-FFF2-40B4-BE49-F238E27FC236}">
                    <a16:creationId xmlns:a16="http://schemas.microsoft.com/office/drawing/2014/main" id="{E9AB97D9-CB72-7F56-C469-6F10AD7DECCA}"/>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10" name="TextBox 9">
                <a:extLst>
                  <a:ext uri="{FF2B5EF4-FFF2-40B4-BE49-F238E27FC236}">
                    <a16:creationId xmlns:a16="http://schemas.microsoft.com/office/drawing/2014/main" id="{C41FFFE4-407A-25BD-3B67-82EFF60F4373}"/>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grpSp>
        <p:nvGrpSpPr>
          <p:cNvPr id="3" name="Group 2">
            <a:extLst>
              <a:ext uri="{FF2B5EF4-FFF2-40B4-BE49-F238E27FC236}">
                <a16:creationId xmlns:a16="http://schemas.microsoft.com/office/drawing/2014/main" id="{C885A9E6-2585-A012-2ACF-7891384E7DAD}"/>
              </a:ext>
            </a:extLst>
          </p:cNvPr>
          <p:cNvGrpSpPr/>
          <p:nvPr/>
        </p:nvGrpSpPr>
        <p:grpSpPr>
          <a:xfrm rot="19733232">
            <a:off x="11873981" y="8710253"/>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4" name="Flowchart: Off-page Connector 19">
              <a:extLst>
                <a:ext uri="{FF2B5EF4-FFF2-40B4-BE49-F238E27FC236}">
                  <a16:creationId xmlns:a16="http://schemas.microsoft.com/office/drawing/2014/main" id="{F3F575C2-87F5-DA1E-9476-A586910E319A}"/>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 name="Flowchart: Off-page Connector 20">
              <a:extLst>
                <a:ext uri="{FF2B5EF4-FFF2-40B4-BE49-F238E27FC236}">
                  <a16:creationId xmlns:a16="http://schemas.microsoft.com/office/drawing/2014/main" id="{A5912ABF-60FA-9D6F-7078-23DFBB1A23C9}"/>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0" name="Flowchart: Off-page Connector 22">
              <a:extLst>
                <a:ext uri="{FF2B5EF4-FFF2-40B4-BE49-F238E27FC236}">
                  <a16:creationId xmlns:a16="http://schemas.microsoft.com/office/drawing/2014/main" id="{3E0B76F5-6AF8-DF3C-9E42-F182D569B174}"/>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1" name="Flowchart: Off-page Connector 24">
              <a:extLst>
                <a:ext uri="{FF2B5EF4-FFF2-40B4-BE49-F238E27FC236}">
                  <a16:creationId xmlns:a16="http://schemas.microsoft.com/office/drawing/2014/main" id="{60DED237-0D9E-FE6E-DDC1-32D39993F83D}"/>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2" name="Flowchart: Off-page Connector 25">
              <a:extLst>
                <a:ext uri="{FF2B5EF4-FFF2-40B4-BE49-F238E27FC236}">
                  <a16:creationId xmlns:a16="http://schemas.microsoft.com/office/drawing/2014/main" id="{DCD9C4A3-6E80-FDF2-BDE0-ED4C79627F39}"/>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3" name="Isosceles Triangle 26">
              <a:extLst>
                <a:ext uri="{FF2B5EF4-FFF2-40B4-BE49-F238E27FC236}">
                  <a16:creationId xmlns:a16="http://schemas.microsoft.com/office/drawing/2014/main" id="{DAE02CF0-330F-DFC3-04DA-3F02BC1B1999}"/>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4" name="Oval 27">
              <a:extLst>
                <a:ext uri="{FF2B5EF4-FFF2-40B4-BE49-F238E27FC236}">
                  <a16:creationId xmlns:a16="http://schemas.microsoft.com/office/drawing/2014/main" id="{D8FF76C5-4AC5-AE2D-8318-F01638599D21}"/>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5" name="Rectangle: Rounded Corners 28">
              <a:extLst>
                <a:ext uri="{FF2B5EF4-FFF2-40B4-BE49-F238E27FC236}">
                  <a16:creationId xmlns:a16="http://schemas.microsoft.com/office/drawing/2014/main" id="{AEC6C078-53E5-CA46-DA2D-B5C431D90774}"/>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2" name="TextBox 1">
            <a:extLst>
              <a:ext uri="{FF2B5EF4-FFF2-40B4-BE49-F238E27FC236}">
                <a16:creationId xmlns:a16="http://schemas.microsoft.com/office/drawing/2014/main" id="{FAFE0DCF-446F-0792-E528-7D8EC2BA4DBC}"/>
              </a:ext>
            </a:extLst>
          </p:cNvPr>
          <p:cNvSpPr txBox="1"/>
          <p:nvPr/>
        </p:nvSpPr>
        <p:spPr>
          <a:xfrm>
            <a:off x="-9340794" y="347240"/>
            <a:ext cx="8268274" cy="1569660"/>
          </a:xfrm>
          <a:prstGeom prst="rect">
            <a:avLst/>
          </a:prstGeom>
          <a:noFill/>
          <a:ln>
            <a:noFill/>
          </a:ln>
        </p:spPr>
        <p:txBody>
          <a:bodyPr wrap="square" rtlCol="0">
            <a:spAutoFit/>
          </a:bodyPr>
          <a:lstStyle/>
          <a:p>
            <a:r>
              <a:rPr lang="en-IN" sz="9600" b="1" dirty="0">
                <a:latin typeface="Sansation" panose="02000000000000000000" pitchFamily="2" charset="0"/>
              </a:rPr>
              <a:t>MESSFINDER</a:t>
            </a:r>
          </a:p>
        </p:txBody>
      </p:sp>
      <p:grpSp>
        <p:nvGrpSpPr>
          <p:cNvPr id="16" name="Group 15">
            <a:extLst>
              <a:ext uri="{FF2B5EF4-FFF2-40B4-BE49-F238E27FC236}">
                <a16:creationId xmlns:a16="http://schemas.microsoft.com/office/drawing/2014/main" id="{0126B5D1-5A4E-0DD3-F45B-F14BB77FFEC9}"/>
              </a:ext>
            </a:extLst>
          </p:cNvPr>
          <p:cNvGrpSpPr/>
          <p:nvPr/>
        </p:nvGrpSpPr>
        <p:grpSpPr>
          <a:xfrm rot="16200000">
            <a:off x="-18246369" y="4887859"/>
            <a:ext cx="3085107" cy="925895"/>
            <a:chOff x="3303888" y="3573244"/>
            <a:chExt cx="3954954" cy="936824"/>
          </a:xfrm>
          <a:solidFill>
            <a:schemeClr val="tx1"/>
          </a:solidFill>
        </p:grpSpPr>
        <p:sp>
          <p:nvSpPr>
            <p:cNvPr id="17" name="Rectangle 16">
              <a:extLst>
                <a:ext uri="{FF2B5EF4-FFF2-40B4-BE49-F238E27FC236}">
                  <a16:creationId xmlns:a16="http://schemas.microsoft.com/office/drawing/2014/main" id="{A4C23473-A7E2-38EE-E146-468B20600268}"/>
                </a:ext>
              </a:extLst>
            </p:cNvPr>
            <p:cNvSpPr/>
            <p:nvPr/>
          </p:nvSpPr>
          <p:spPr>
            <a:xfrm>
              <a:off x="3303888" y="3573244"/>
              <a:ext cx="3954954" cy="936824"/>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4A5E53E8-EC43-7A74-F84B-00E466876202}"/>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F0F3D1AB-114E-8D09-B0EC-55EB380681EF}"/>
                  </a:ext>
                </a:extLst>
              </p:cNvPr>
              <p:cNvSpPr txBox="1"/>
              <p:nvPr/>
            </p:nvSpPr>
            <p:spPr>
              <a:xfrm>
                <a:off x="-4276988" y="3222197"/>
                <a:ext cx="1917873" cy="280269"/>
              </a:xfrm>
              <a:prstGeom prst="rect">
                <a:avLst/>
              </a:prstGeom>
              <a:grp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6" name="TextBox 25">
                <a:extLst>
                  <a:ext uri="{FF2B5EF4-FFF2-40B4-BE49-F238E27FC236}">
                    <a16:creationId xmlns:a16="http://schemas.microsoft.com/office/drawing/2014/main" id="{6AC9F100-AD4A-1F06-9B99-A4F85E4AA9A7}"/>
                  </a:ext>
                </a:extLst>
              </p:cNvPr>
              <p:cNvSpPr txBox="1"/>
              <p:nvPr/>
            </p:nvSpPr>
            <p:spPr>
              <a:xfrm>
                <a:off x="-4276988" y="3490554"/>
                <a:ext cx="3811086" cy="529396"/>
              </a:xfrm>
              <a:prstGeom prst="rect">
                <a:avLst/>
              </a:prstGeom>
              <a:grp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309443685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1392604">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Easy-to-use, secure platform</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14" name="Graphic 13">
            <a:extLst>
              <a:ext uri="{FF2B5EF4-FFF2-40B4-BE49-F238E27FC236}">
                <a16:creationId xmlns:a16="http://schemas.microsoft.com/office/drawing/2014/main" id="{41ED945A-3BB6-08A4-F308-31BD0A3347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232" y="2830205"/>
            <a:ext cx="3837437" cy="3837437"/>
          </a:xfrm>
          <a:prstGeom prst="rect">
            <a:avLst/>
          </a:prstGeom>
        </p:spPr>
      </p:pic>
      <p:grpSp>
        <p:nvGrpSpPr>
          <p:cNvPr id="15" name="Group 14">
            <a:extLst>
              <a:ext uri="{FF2B5EF4-FFF2-40B4-BE49-F238E27FC236}">
                <a16:creationId xmlns:a16="http://schemas.microsoft.com/office/drawing/2014/main" id="{7925B6D6-8ECE-64F2-9FC6-C0178E40B432}"/>
              </a:ext>
            </a:extLst>
          </p:cNvPr>
          <p:cNvGrpSpPr/>
          <p:nvPr/>
        </p:nvGrpSpPr>
        <p:grpSpPr>
          <a:xfrm>
            <a:off x="-4038600" y="6858000"/>
            <a:ext cx="481363" cy="1461960"/>
            <a:chOff x="435276" y="3896939"/>
            <a:chExt cx="7191307" cy="4423021"/>
          </a:xfrm>
        </p:grpSpPr>
        <p:pic>
          <p:nvPicPr>
            <p:cNvPr id="16" name="Graphic 15">
              <a:extLst>
                <a:ext uri="{FF2B5EF4-FFF2-40B4-BE49-F238E27FC236}">
                  <a16:creationId xmlns:a16="http://schemas.microsoft.com/office/drawing/2014/main" id="{DB175315-FB25-41CB-41EC-410AC1E2D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7" name="Graphic 16">
              <a:extLst>
                <a:ext uri="{FF2B5EF4-FFF2-40B4-BE49-F238E27FC236}">
                  <a16:creationId xmlns:a16="http://schemas.microsoft.com/office/drawing/2014/main" id="{A01958AC-0BFA-DAFE-40BD-D03A426F40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18" name="Right Bracket 17">
              <a:extLst>
                <a:ext uri="{FF2B5EF4-FFF2-40B4-BE49-F238E27FC236}">
                  <a16:creationId xmlns:a16="http://schemas.microsoft.com/office/drawing/2014/main" id="{9DBD19EE-2B0A-1FE5-0F65-3B8A3FEB5829}"/>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9" name="Graphic 18">
              <a:extLst>
                <a:ext uri="{FF2B5EF4-FFF2-40B4-BE49-F238E27FC236}">
                  <a16:creationId xmlns:a16="http://schemas.microsoft.com/office/drawing/2014/main" id="{55FC5BD1-42D6-B8A8-6ED6-3CE68F9F61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0" name="Graphic 19">
            <a:extLst>
              <a:ext uri="{FF2B5EF4-FFF2-40B4-BE49-F238E27FC236}">
                <a16:creationId xmlns:a16="http://schemas.microsoft.com/office/drawing/2014/main" id="{36A5350B-883E-2A7B-4840-C6AB5FAE4A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1450" y="11811000"/>
            <a:ext cx="767114" cy="767114"/>
          </a:xfrm>
          <a:prstGeom prst="rect">
            <a:avLst/>
          </a:prstGeom>
        </p:spPr>
      </p:pic>
    </p:spTree>
    <p:extLst>
      <p:ext uri="{BB962C8B-B14F-4D97-AF65-F5344CB8AC3E}">
        <p14:creationId xmlns:p14="http://schemas.microsoft.com/office/powerpoint/2010/main" val="331155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2" name="Rectangle: Diagonal Corners Snipped 1">
            <a:extLst>
              <a:ext uri="{FF2B5EF4-FFF2-40B4-BE49-F238E27FC236}">
                <a16:creationId xmlns:a16="http://schemas.microsoft.com/office/drawing/2014/main" id="{22E8378E-EA49-7D7E-EA42-4B56783322DD}"/>
              </a:ext>
            </a:extLst>
          </p:cNvPr>
          <p:cNvSpPr/>
          <p:nvPr/>
        </p:nvSpPr>
        <p:spPr>
          <a:xfrm rot="2700459">
            <a:off x="-4211822" y="1322594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3" name="TextBox 2">
            <a:extLst>
              <a:ext uri="{FF2B5EF4-FFF2-40B4-BE49-F238E27FC236}">
                <a16:creationId xmlns:a16="http://schemas.microsoft.com/office/drawing/2014/main" id="{D3BF2DE2-4708-48B7-9748-DF127F8008E6}"/>
              </a:ext>
            </a:extLst>
          </p:cNvPr>
          <p:cNvSpPr txBox="1"/>
          <p:nvPr/>
        </p:nvSpPr>
        <p:spPr>
          <a:xfrm>
            <a:off x="328325" y="9234899"/>
            <a:ext cx="8800435"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grpSp>
        <p:nvGrpSpPr>
          <p:cNvPr id="4" name="Group 3">
            <a:extLst>
              <a:ext uri="{FF2B5EF4-FFF2-40B4-BE49-F238E27FC236}">
                <a16:creationId xmlns:a16="http://schemas.microsoft.com/office/drawing/2014/main" id="{19639740-4AF2-3E61-1F32-A77EB6C28986}"/>
              </a:ext>
            </a:extLst>
          </p:cNvPr>
          <p:cNvGrpSpPr/>
          <p:nvPr/>
        </p:nvGrpSpPr>
        <p:grpSpPr>
          <a:xfrm>
            <a:off x="319627" y="10162322"/>
            <a:ext cx="7104830" cy="5481126"/>
            <a:chOff x="2173357" y="2056698"/>
            <a:chExt cx="7104830" cy="5481126"/>
          </a:xfrm>
        </p:grpSpPr>
        <p:sp>
          <p:nvSpPr>
            <p:cNvPr id="5" name="TextBox 4">
              <a:extLst>
                <a:ext uri="{FF2B5EF4-FFF2-40B4-BE49-F238E27FC236}">
                  <a16:creationId xmlns:a16="http://schemas.microsoft.com/office/drawing/2014/main" id="{263C93FE-1654-B960-26BE-3557E225538D}"/>
                </a:ext>
              </a:extLst>
            </p:cNvPr>
            <p:cNvSpPr txBox="1"/>
            <p:nvPr/>
          </p:nvSpPr>
          <p:spPr>
            <a:xfrm>
              <a:off x="2173357" y="479006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7" name="TextBox 6">
              <a:extLst>
                <a:ext uri="{FF2B5EF4-FFF2-40B4-BE49-F238E27FC236}">
                  <a16:creationId xmlns:a16="http://schemas.microsoft.com/office/drawing/2014/main" id="{3B30730A-0FA3-5A5D-6220-1613D77B2168}"/>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73EBAFC-1FBA-B236-BF02-B645F47A10AA}"/>
                </a:ext>
              </a:extLst>
            </p:cNvPr>
            <p:cNvSpPr txBox="1"/>
            <p:nvPr/>
          </p:nvSpPr>
          <p:spPr>
            <a:xfrm>
              <a:off x="2173357" y="695304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pic>
        <p:nvPicPr>
          <p:cNvPr id="14" name="Graphic 13">
            <a:extLst>
              <a:ext uri="{FF2B5EF4-FFF2-40B4-BE49-F238E27FC236}">
                <a16:creationId xmlns:a16="http://schemas.microsoft.com/office/drawing/2014/main" id="{C7D63513-01E0-A370-9E7F-E34111D3C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0" y="6563811"/>
            <a:ext cx="103831" cy="103831"/>
          </a:xfrm>
          <a:prstGeom prst="rect">
            <a:avLst/>
          </a:prstGeom>
        </p:spPr>
      </p:pic>
      <p:pic>
        <p:nvPicPr>
          <p:cNvPr id="16" name="Graphic 15">
            <a:extLst>
              <a:ext uri="{FF2B5EF4-FFF2-40B4-BE49-F238E27FC236}">
                <a16:creationId xmlns:a16="http://schemas.microsoft.com/office/drawing/2014/main" id="{1CD1A911-70D3-F057-1CC2-3E69A9B815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593" y="3678151"/>
            <a:ext cx="2908283" cy="2908283"/>
          </a:xfrm>
          <a:prstGeom prst="rect">
            <a:avLst/>
          </a:prstGeom>
        </p:spPr>
      </p:pic>
      <p:pic>
        <p:nvPicPr>
          <p:cNvPr id="17" name="Graphic 16">
            <a:extLst>
              <a:ext uri="{FF2B5EF4-FFF2-40B4-BE49-F238E27FC236}">
                <a16:creationId xmlns:a16="http://schemas.microsoft.com/office/drawing/2014/main" id="{17DE22EB-4BF1-D1BF-6B49-FA78E1BE5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6858" y="17772185"/>
            <a:ext cx="512540" cy="512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2091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4" name="TextBox 3">
            <a:extLst>
              <a:ext uri="{FF2B5EF4-FFF2-40B4-BE49-F238E27FC236}">
                <a16:creationId xmlns:a16="http://schemas.microsoft.com/office/drawing/2014/main" id="{8331D0BC-D094-D710-AE79-131D2A5103C5}"/>
              </a:ext>
            </a:extLst>
          </p:cNvPr>
          <p:cNvSpPr txBox="1"/>
          <p:nvPr/>
        </p:nvSpPr>
        <p:spPr>
          <a:xfrm>
            <a:off x="435276" y="-966870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grpSp>
        <p:nvGrpSpPr>
          <p:cNvPr id="5" name="Group 4">
            <a:extLst>
              <a:ext uri="{FF2B5EF4-FFF2-40B4-BE49-F238E27FC236}">
                <a16:creationId xmlns:a16="http://schemas.microsoft.com/office/drawing/2014/main" id="{BD4A00CB-1428-70A5-CF68-31CA033EA26E}"/>
              </a:ext>
            </a:extLst>
          </p:cNvPr>
          <p:cNvGrpSpPr/>
          <p:nvPr/>
        </p:nvGrpSpPr>
        <p:grpSpPr>
          <a:xfrm>
            <a:off x="867756" y="-8478292"/>
            <a:ext cx="7393371" cy="3957126"/>
            <a:chOff x="2173357" y="-320742"/>
            <a:chExt cx="7393371" cy="3957126"/>
          </a:xfrm>
        </p:grpSpPr>
        <p:sp>
          <p:nvSpPr>
            <p:cNvPr id="7" name="TextBox 6">
              <a:extLst>
                <a:ext uri="{FF2B5EF4-FFF2-40B4-BE49-F238E27FC236}">
                  <a16:creationId xmlns:a16="http://schemas.microsoft.com/office/drawing/2014/main" id="{964B4167-F4DB-85AB-3B4E-F54BCF32FC5B}"/>
                </a:ext>
              </a:extLst>
            </p:cNvPr>
            <p:cNvSpPr txBox="1"/>
            <p:nvPr/>
          </p:nvSpPr>
          <p:spPr>
            <a:xfrm>
              <a:off x="2173357" y="12696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44521C2C-E7EA-6D18-4F6D-4A4BE3230054}"/>
                </a:ext>
              </a:extLst>
            </p:cNvPr>
            <p:cNvSpPr txBox="1"/>
            <p:nvPr/>
          </p:nvSpPr>
          <p:spPr>
            <a:xfrm>
              <a:off x="2173357" y="-320742"/>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81378186-1E83-F427-1BEC-173859B4F8E0}"/>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2" name="Graphic 1">
            <a:extLst>
              <a:ext uri="{FF2B5EF4-FFF2-40B4-BE49-F238E27FC236}">
                <a16:creationId xmlns:a16="http://schemas.microsoft.com/office/drawing/2014/main" id="{5316326C-2F45-8FFC-9ADD-C242D0997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8792" y="-1914536"/>
            <a:ext cx="599610" cy="599610"/>
          </a:xfrm>
          <a:prstGeom prst="rect">
            <a:avLst/>
          </a:prstGeom>
        </p:spPr>
      </p:pic>
      <p:pic>
        <p:nvPicPr>
          <p:cNvPr id="18" name="Graphic 17">
            <a:extLst>
              <a:ext uri="{FF2B5EF4-FFF2-40B4-BE49-F238E27FC236}">
                <a16:creationId xmlns:a16="http://schemas.microsoft.com/office/drawing/2014/main" id="{68EC7967-F991-75C7-8858-B100BD311B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8200" y="3522785"/>
            <a:ext cx="2641277" cy="2641277"/>
          </a:xfrm>
          <a:prstGeom prst="rect">
            <a:avLst/>
          </a:prstGeom>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3AD76E01-93A5-1972-EB3C-81461A50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0852" y="12115800"/>
            <a:ext cx="674728" cy="674728"/>
          </a:xfrm>
          <a:prstGeom prst="rect">
            <a:avLst/>
          </a:prstGeom>
        </p:spPr>
      </p:pic>
    </p:spTree>
    <p:extLst>
      <p:ext uri="{BB962C8B-B14F-4D97-AF65-F5344CB8AC3E}">
        <p14:creationId xmlns:p14="http://schemas.microsoft.com/office/powerpoint/2010/main" val="455166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Supports local PG owners</a:t>
              </a:r>
              <a:endParaRPr lang="en-IN" dirty="0"/>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16" name="Graphic 15">
            <a:extLst>
              <a:ext uri="{FF2B5EF4-FFF2-40B4-BE49-F238E27FC236}">
                <a16:creationId xmlns:a16="http://schemas.microsoft.com/office/drawing/2014/main" id="{10F5132E-5FD6-722D-6393-3947F8AA8C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9481348" y="5720862"/>
            <a:ext cx="349415" cy="349415"/>
          </a:xfrm>
          <a:prstGeom prst="rect">
            <a:avLst/>
          </a:prstGeom>
          <a:effectLst>
            <a:outerShdw blurRad="50800" dist="38100" dir="2700000" algn="tl" rotWithShape="0">
              <a:prstClr val="black">
                <a:alpha val="40000"/>
              </a:prstClr>
            </a:outerShdw>
          </a:effectLst>
        </p:spPr>
      </p:pic>
      <p:pic>
        <p:nvPicPr>
          <p:cNvPr id="18" name="Graphic 17">
            <a:extLst>
              <a:ext uri="{FF2B5EF4-FFF2-40B4-BE49-F238E27FC236}">
                <a16:creationId xmlns:a16="http://schemas.microsoft.com/office/drawing/2014/main" id="{5A042F13-2271-451D-7A18-075FFE9A3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3213050"/>
            <a:ext cx="2959287" cy="2959287"/>
          </a:xfrm>
          <a:prstGeom prst="rect">
            <a:avLst/>
          </a:prstGeom>
        </p:spPr>
      </p:pic>
      <p:pic>
        <p:nvPicPr>
          <p:cNvPr id="19" name="Graphic 18">
            <a:extLst>
              <a:ext uri="{FF2B5EF4-FFF2-40B4-BE49-F238E27FC236}">
                <a16:creationId xmlns:a16="http://schemas.microsoft.com/office/drawing/2014/main" id="{880E776A-EB96-E9F8-9C32-0302CCCA0A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3672" y="14208368"/>
            <a:ext cx="508901" cy="508901"/>
          </a:xfrm>
          <a:prstGeom prst="rect">
            <a:avLst/>
          </a:prstGeom>
        </p:spPr>
      </p:pic>
    </p:spTree>
    <p:extLst>
      <p:ext uri="{BB962C8B-B14F-4D97-AF65-F5344CB8AC3E}">
        <p14:creationId xmlns:p14="http://schemas.microsoft.com/office/powerpoint/2010/main" val="3290849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90BA011-E230-A054-DB1B-5BC743F797AC}"/>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9544754"/>
            <a:ext cx="5242974"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2" name="TextBox 1">
            <a:extLst>
              <a:ext uri="{FF2B5EF4-FFF2-40B4-BE49-F238E27FC236}">
                <a16:creationId xmlns:a16="http://schemas.microsoft.com/office/drawing/2014/main" id="{5430698F-B32A-2CEC-0320-3F9C5590BABC}"/>
              </a:ext>
            </a:extLst>
          </p:cNvPr>
          <p:cNvSpPr txBox="1"/>
          <p:nvPr/>
        </p:nvSpPr>
        <p:spPr>
          <a:xfrm>
            <a:off x="435275" y="13759492"/>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22" name="Group 21">
            <a:extLst>
              <a:ext uri="{FF2B5EF4-FFF2-40B4-BE49-F238E27FC236}">
                <a16:creationId xmlns:a16="http://schemas.microsoft.com/office/drawing/2014/main" id="{52D2B0CB-52CD-5487-8D8A-264DFDEE35BD}"/>
              </a:ext>
            </a:extLst>
          </p:cNvPr>
          <p:cNvGrpSpPr/>
          <p:nvPr/>
        </p:nvGrpSpPr>
        <p:grpSpPr>
          <a:xfrm>
            <a:off x="731106" y="16852682"/>
            <a:ext cx="5121054" cy="3540624"/>
            <a:chOff x="2173356" y="2056698"/>
            <a:chExt cx="5121054" cy="3540624"/>
          </a:xfrm>
        </p:grpSpPr>
        <p:sp>
          <p:nvSpPr>
            <p:cNvPr id="23" name="TextBox 22">
              <a:extLst>
                <a:ext uri="{FF2B5EF4-FFF2-40B4-BE49-F238E27FC236}">
                  <a16:creationId xmlns:a16="http://schemas.microsoft.com/office/drawing/2014/main" id="{55E79EC1-BA2A-8264-9BE6-0E121A642259}"/>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24" name="TextBox 23">
              <a:extLst>
                <a:ext uri="{FF2B5EF4-FFF2-40B4-BE49-F238E27FC236}">
                  <a16:creationId xmlns:a16="http://schemas.microsoft.com/office/drawing/2014/main" id="{5E0E57DB-4F22-9B87-723B-E5928136D6ED}"/>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30E349B3-4D1C-94BD-EA9D-67BAB6C318E9}"/>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pic>
        <p:nvPicPr>
          <p:cNvPr id="27" name="Picture 26">
            <a:extLst>
              <a:ext uri="{FF2B5EF4-FFF2-40B4-BE49-F238E27FC236}">
                <a16:creationId xmlns:a16="http://schemas.microsoft.com/office/drawing/2014/main" id="{8DB64CF2-2CBA-B56A-9E20-B94B0B92F39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8013733"/>
            <a:ext cx="6858000" cy="6858000"/>
          </a:xfrm>
          <a:prstGeom prst="rect">
            <a:avLst/>
          </a:prstGeom>
        </p:spPr>
      </p:pic>
      <p:pic>
        <p:nvPicPr>
          <p:cNvPr id="28" name="Picture 27">
            <a:extLst>
              <a:ext uri="{FF2B5EF4-FFF2-40B4-BE49-F238E27FC236}">
                <a16:creationId xmlns:a16="http://schemas.microsoft.com/office/drawing/2014/main" id="{BD67CA8C-EECB-2505-40BE-2D9872132524}"/>
              </a:ext>
            </a:extLst>
          </p:cNvPr>
          <p:cNvPicPr>
            <a:picLocks noChangeAspect="1"/>
          </p:cNvPicPr>
          <p:nvPr/>
        </p:nvPicPr>
        <p:blipFill>
          <a:blip r:embed="rId5">
            <a:extLst>
              <a:ext uri="{28A0092B-C50C-407E-A947-70E740481C1C}">
                <a14:useLocalDpi xmlns:a14="http://schemas.microsoft.com/office/drawing/2010/main" val="0"/>
              </a:ext>
            </a:extLst>
          </a:blip>
          <a:srcRect l="8475" r="8898"/>
          <a:stretch/>
        </p:blipFill>
        <p:spPr>
          <a:xfrm>
            <a:off x="6217920" y="9544757"/>
            <a:ext cx="5242973" cy="3063039"/>
          </a:xfrm>
          <a:prstGeom prst="rect">
            <a:avLst/>
          </a:prstGeom>
        </p:spPr>
      </p:pic>
      <p:pic>
        <p:nvPicPr>
          <p:cNvPr id="29" name="Graphic 28">
            <a:extLst>
              <a:ext uri="{FF2B5EF4-FFF2-40B4-BE49-F238E27FC236}">
                <a16:creationId xmlns:a16="http://schemas.microsoft.com/office/drawing/2014/main" id="{7C4F2328-F50C-6306-7D10-F2F2F94E0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18190" y="5462953"/>
            <a:ext cx="505821" cy="505821"/>
          </a:xfrm>
          <a:prstGeom prst="rect">
            <a:avLst/>
          </a:prstGeom>
        </p:spPr>
      </p:pic>
      <p:pic>
        <p:nvPicPr>
          <p:cNvPr id="32" name="Graphic 31">
            <a:extLst>
              <a:ext uri="{FF2B5EF4-FFF2-40B4-BE49-F238E27FC236}">
                <a16:creationId xmlns:a16="http://schemas.microsoft.com/office/drawing/2014/main" id="{E165E3C5-3369-06EC-4B62-C6BCB7DDC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969" y="3654217"/>
            <a:ext cx="2973274" cy="2973274"/>
          </a:xfrm>
          <a:prstGeom prst="rect">
            <a:avLst/>
          </a:prstGeom>
        </p:spPr>
      </p:pic>
      <p:sp>
        <p:nvSpPr>
          <p:cNvPr id="4" name="Isosceles Triangle 3">
            <a:extLst>
              <a:ext uri="{FF2B5EF4-FFF2-40B4-BE49-F238E27FC236}">
                <a16:creationId xmlns:a16="http://schemas.microsoft.com/office/drawing/2014/main" id="{6B8188BA-BE11-7FD7-A67B-B5244F896118}"/>
              </a:ext>
            </a:extLst>
          </p:cNvPr>
          <p:cNvSpPr/>
          <p:nvPr/>
        </p:nvSpPr>
        <p:spPr>
          <a:xfrm rot="10800000">
            <a:off x="18360342" y="-9268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4550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769C0E0-F9C5-8441-DB43-CFFB83749367}"/>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18" name="Picture 17">
            <a:extLst>
              <a:ext uri="{FF2B5EF4-FFF2-40B4-BE49-F238E27FC236}">
                <a16:creationId xmlns:a16="http://schemas.microsoft.com/office/drawing/2014/main" id="{2DC9DCA0-BD1D-D86A-9BEC-DAD817E05388}"/>
              </a:ext>
            </a:extLst>
          </p:cNvPr>
          <p:cNvPicPr>
            <a:picLocks noChangeAspect="1"/>
          </p:cNvPicPr>
          <p:nvPr/>
        </p:nvPicPr>
        <p:blipFill>
          <a:blip r:embed="rId3">
            <a:extLst>
              <a:ext uri="{28A0092B-C50C-407E-A947-70E740481C1C}">
                <a14:useLocalDpi xmlns:a14="http://schemas.microsoft.com/office/drawing/2010/main" val="0"/>
              </a:ext>
            </a:extLst>
          </a:blip>
          <a:srcRect l="8475" r="8898"/>
          <a:stretch/>
        </p:blipFill>
        <p:spPr>
          <a:xfrm>
            <a:off x="6217920" y="2903319"/>
            <a:ext cx="5242973"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16343199"/>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3050536"/>
            <a:ext cx="7104830" cy="4346330"/>
            <a:chOff x="2173357" y="-709946"/>
            <a:chExt cx="7104830" cy="4346330"/>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1017573"/>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709946"/>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8643458"/>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15469738"/>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Users can search and filter result.</a:t>
              </a:r>
              <a:endParaRPr lang="en-IN" dirty="0"/>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5" name="Graphic 24">
            <a:extLst>
              <a:ext uri="{FF2B5EF4-FFF2-40B4-BE49-F238E27FC236}">
                <a16:creationId xmlns:a16="http://schemas.microsoft.com/office/drawing/2014/main" id="{757077E3-1CF8-A572-C276-4DE243A27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651843" y="-3200400"/>
            <a:ext cx="528224" cy="528224"/>
          </a:xfrm>
          <a:prstGeom prst="rect">
            <a:avLst/>
          </a:prstGeom>
        </p:spPr>
      </p:pic>
      <p:pic>
        <p:nvPicPr>
          <p:cNvPr id="16" name="Picture 15">
            <a:extLst>
              <a:ext uri="{FF2B5EF4-FFF2-40B4-BE49-F238E27FC236}">
                <a16:creationId xmlns:a16="http://schemas.microsoft.com/office/drawing/2014/main" id="{D04C8051-EADB-F8CD-97ED-EDD37E7A467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2" name="Isosceles Triangle 1">
            <a:extLst>
              <a:ext uri="{FF2B5EF4-FFF2-40B4-BE49-F238E27FC236}">
                <a16:creationId xmlns:a16="http://schemas.microsoft.com/office/drawing/2014/main" id="{DB5FCFD1-9239-2504-80D4-0B57E4B6D580}"/>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6778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D8F50A5-3BEC-3A06-700A-A6130EFBAFC5}"/>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3" name="Picture 22">
            <a:extLst>
              <a:ext uri="{FF2B5EF4-FFF2-40B4-BE49-F238E27FC236}">
                <a16:creationId xmlns:a16="http://schemas.microsoft.com/office/drawing/2014/main" id="{EC0AD14E-3B39-CE5E-A560-29696D3D0DA2}"/>
              </a:ext>
            </a:extLst>
          </p:cNvPr>
          <p:cNvPicPr>
            <a:picLocks noChangeAspect="1"/>
          </p:cNvPicPr>
          <p:nvPr/>
        </p:nvPicPr>
        <p:blipFill>
          <a:blip r:embed="rId3">
            <a:extLst>
              <a:ext uri="{28A0092B-C50C-407E-A947-70E740481C1C}">
                <a14:useLocalDpi xmlns:a14="http://schemas.microsoft.com/office/drawing/2010/main" val="0"/>
              </a:ext>
            </a:extLst>
          </a:blip>
          <a:srcRect t="4908" b="47738"/>
          <a:stretch/>
        </p:blipFill>
        <p:spPr>
          <a:xfrm>
            <a:off x="6217920" y="2903319"/>
            <a:ext cx="5242973" cy="3063039"/>
          </a:xfrm>
          <a:prstGeom prst="rect">
            <a:avLst/>
          </a:prstGeom>
        </p:spPr>
      </p:pic>
      <p:pic>
        <p:nvPicPr>
          <p:cNvPr id="22" name="Picture 21">
            <a:extLst>
              <a:ext uri="{FF2B5EF4-FFF2-40B4-BE49-F238E27FC236}">
                <a16:creationId xmlns:a16="http://schemas.microsoft.com/office/drawing/2014/main" id="{CFA4F554-CFE8-148C-19BA-01F18BD9937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3" name="Isosceles Triangle 2">
            <a:extLst>
              <a:ext uri="{FF2B5EF4-FFF2-40B4-BE49-F238E27FC236}">
                <a16:creationId xmlns:a16="http://schemas.microsoft.com/office/drawing/2014/main" id="{69E20C4E-DE64-3E10-E442-A4B7739D099B}"/>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63514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11" name="Isosceles Triangle 10">
            <a:extLst>
              <a:ext uri="{FF2B5EF4-FFF2-40B4-BE49-F238E27FC236}">
                <a16:creationId xmlns:a16="http://schemas.microsoft.com/office/drawing/2014/main" id="{9C591689-96D2-7A7B-0B2C-5E735F01911C}"/>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DC7E08-956A-3362-000E-61DCB89777D6}"/>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3" name="Picture 2">
            <a:extLst>
              <a:ext uri="{FF2B5EF4-FFF2-40B4-BE49-F238E27FC236}">
                <a16:creationId xmlns:a16="http://schemas.microsoft.com/office/drawing/2014/main" id="{F6D61B35-0353-04DA-B549-628D18E0883F}"/>
              </a:ext>
            </a:extLst>
          </p:cNvPr>
          <p:cNvPicPr>
            <a:picLocks noChangeAspect="1"/>
          </p:cNvPicPr>
          <p:nvPr/>
        </p:nvPicPr>
        <p:blipFill>
          <a:blip r:embed="rId4">
            <a:extLst>
              <a:ext uri="{28A0092B-C50C-407E-A947-70E740481C1C}">
                <a14:useLocalDpi xmlns:a14="http://schemas.microsoft.com/office/drawing/2010/main" val="0"/>
              </a:ext>
            </a:extLst>
          </a:blip>
          <a:srcRect l="3989" r="3989"/>
          <a:stretch/>
        </p:blipFill>
        <p:spPr>
          <a:xfrm>
            <a:off x="6217919" y="2925970"/>
            <a:ext cx="5242974" cy="3063040"/>
          </a:xfrm>
          <a:prstGeom prst="rect">
            <a:avLst/>
          </a:prstGeom>
        </p:spPr>
      </p:pic>
      <p:pic>
        <p:nvPicPr>
          <p:cNvPr id="9" name="Picture 8">
            <a:extLst>
              <a:ext uri="{FF2B5EF4-FFF2-40B4-BE49-F238E27FC236}">
                <a16:creationId xmlns:a16="http://schemas.microsoft.com/office/drawing/2014/main" id="{F37ACBD1-9896-3946-D3C1-E4A3A5D8A2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spTree>
    <p:extLst>
      <p:ext uri="{BB962C8B-B14F-4D97-AF65-F5344CB8AC3E}">
        <p14:creationId xmlns:p14="http://schemas.microsoft.com/office/powerpoint/2010/main" val="1308086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pic>
        <p:nvPicPr>
          <p:cNvPr id="6" name="Picture 5">
            <a:extLst>
              <a:ext uri="{FF2B5EF4-FFF2-40B4-BE49-F238E27FC236}">
                <a16:creationId xmlns:a16="http://schemas.microsoft.com/office/drawing/2014/main" id="{9698ADB3-1142-D2CC-49E6-9DFFB5D5B0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676" y="1047931"/>
            <a:ext cx="2840217" cy="5381583"/>
          </a:xfrm>
          <a:prstGeom prst="rect">
            <a:avLst/>
          </a:prstGeom>
        </p:spPr>
      </p:pic>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24" name="Group 23">
            <a:extLst>
              <a:ext uri="{FF2B5EF4-FFF2-40B4-BE49-F238E27FC236}">
                <a16:creationId xmlns:a16="http://schemas.microsoft.com/office/drawing/2014/main" id="{EA4A1394-BDF7-9A5F-F371-E047706C7F4B}"/>
              </a:ext>
            </a:extLst>
          </p:cNvPr>
          <p:cNvGrpSpPr/>
          <p:nvPr/>
        </p:nvGrpSpPr>
        <p:grpSpPr>
          <a:xfrm flipV="1">
            <a:off x="18409919" y="5333207"/>
            <a:ext cx="423661" cy="45719"/>
            <a:chOff x="8122563" y="2453208"/>
            <a:chExt cx="2880000" cy="2880000"/>
          </a:xfrm>
        </p:grpSpPr>
        <p:sp>
          <p:nvSpPr>
            <p:cNvPr id="25" name="Rectangle: Diagonal Corners Snipped 24">
              <a:extLst>
                <a:ext uri="{FF2B5EF4-FFF2-40B4-BE49-F238E27FC236}">
                  <a16:creationId xmlns:a16="http://schemas.microsoft.com/office/drawing/2014/main" id="{96459363-44C0-EAAD-D916-A224E51C529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a:extLst>
                <a:ext uri="{FF2B5EF4-FFF2-40B4-BE49-F238E27FC236}">
                  <a16:creationId xmlns:a16="http://schemas.microsoft.com/office/drawing/2014/main" id="{43B8B78A-FA2A-D699-B95D-DC091C0AF9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707" y="4034114"/>
              <a:ext cx="720000" cy="720000"/>
            </a:xfrm>
            <a:prstGeom prst="rect">
              <a:avLst/>
            </a:prstGeom>
          </p:spPr>
        </p:pic>
        <p:pic>
          <p:nvPicPr>
            <p:cNvPr id="27" name="Graphic 26">
              <a:extLst>
                <a:ext uri="{FF2B5EF4-FFF2-40B4-BE49-F238E27FC236}">
                  <a16:creationId xmlns:a16="http://schemas.microsoft.com/office/drawing/2014/main" id="{13F59DA7-BB07-B41A-69B5-947D8AF492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2102" y="4034114"/>
              <a:ext cx="720000" cy="720000"/>
            </a:xfrm>
            <a:prstGeom prst="rect">
              <a:avLst/>
            </a:prstGeom>
          </p:spPr>
        </p:pic>
        <p:pic>
          <p:nvPicPr>
            <p:cNvPr id="28" name="Graphic 27">
              <a:extLst>
                <a:ext uri="{FF2B5EF4-FFF2-40B4-BE49-F238E27FC236}">
                  <a16:creationId xmlns:a16="http://schemas.microsoft.com/office/drawing/2014/main" id="{11E752FF-B97E-F295-749E-95B6C0A5C9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6749" y="3104491"/>
              <a:ext cx="720000" cy="720000"/>
            </a:xfrm>
            <a:prstGeom prst="rect">
              <a:avLst/>
            </a:prstGeom>
          </p:spPr>
        </p:pic>
        <p:pic>
          <p:nvPicPr>
            <p:cNvPr id="29" name="Graphic 28">
              <a:extLst>
                <a:ext uri="{FF2B5EF4-FFF2-40B4-BE49-F238E27FC236}">
                  <a16:creationId xmlns:a16="http://schemas.microsoft.com/office/drawing/2014/main" id="{3EB03B73-C389-5BC1-315E-C234D6E8F7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6665" y="3104491"/>
              <a:ext cx="720000" cy="720000"/>
            </a:xfrm>
            <a:prstGeom prst="rect">
              <a:avLst/>
            </a:prstGeom>
          </p:spPr>
        </p:pic>
        <p:pic>
          <p:nvPicPr>
            <p:cNvPr id="30" name="Graphic 29">
              <a:extLst>
                <a:ext uri="{FF2B5EF4-FFF2-40B4-BE49-F238E27FC236}">
                  <a16:creationId xmlns:a16="http://schemas.microsoft.com/office/drawing/2014/main" id="{59D69E77-244B-3401-F3FF-79CD32420E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26707" y="3104491"/>
              <a:ext cx="720000" cy="720000"/>
            </a:xfrm>
            <a:prstGeom prst="rect">
              <a:avLst/>
            </a:prstGeom>
          </p:spPr>
        </p:pic>
      </p:grpSp>
    </p:spTree>
    <p:extLst>
      <p:ext uri="{BB962C8B-B14F-4D97-AF65-F5344CB8AC3E}">
        <p14:creationId xmlns:p14="http://schemas.microsoft.com/office/powerpoint/2010/main" val="230086108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36" name="Group 35">
            <a:extLst>
              <a:ext uri="{FF2B5EF4-FFF2-40B4-BE49-F238E27FC236}">
                <a16:creationId xmlns:a16="http://schemas.microsoft.com/office/drawing/2014/main" id="{32EE031B-6909-A834-5175-A459179D1F47}"/>
              </a:ext>
            </a:extLst>
          </p:cNvPr>
          <p:cNvGrpSpPr/>
          <p:nvPr/>
        </p:nvGrpSpPr>
        <p:grpSpPr>
          <a:xfrm>
            <a:off x="8122563" y="2453208"/>
            <a:ext cx="2880000" cy="2880000"/>
            <a:chOff x="8122563" y="2453208"/>
            <a:chExt cx="2880000" cy="2880000"/>
          </a:xfrm>
        </p:grpSpPr>
        <p:sp>
          <p:nvSpPr>
            <p:cNvPr id="5" name="Rectangle: Diagonal Corners Snipped 4">
              <a:extLst>
                <a:ext uri="{FF2B5EF4-FFF2-40B4-BE49-F238E27FC236}">
                  <a16:creationId xmlns:a16="http://schemas.microsoft.com/office/drawing/2014/main" id="{9043DF78-A2A0-174B-1831-E853A9B9F2A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a:extLst>
                <a:ext uri="{FF2B5EF4-FFF2-40B4-BE49-F238E27FC236}">
                  <a16:creationId xmlns:a16="http://schemas.microsoft.com/office/drawing/2014/main" id="{EEFA9B81-0263-345A-6A50-39BB1CB140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17" name="Graphic 16">
              <a:extLst>
                <a:ext uri="{FF2B5EF4-FFF2-40B4-BE49-F238E27FC236}">
                  <a16:creationId xmlns:a16="http://schemas.microsoft.com/office/drawing/2014/main" id="{7328CB0E-B036-D058-4F86-B860BF4C3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1" name="Graphic 20">
              <a:extLst>
                <a:ext uri="{FF2B5EF4-FFF2-40B4-BE49-F238E27FC236}">
                  <a16:creationId xmlns:a16="http://schemas.microsoft.com/office/drawing/2014/main" id="{410F5689-8725-6896-F702-C2A63E792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3" name="Graphic 22">
              <a:extLst>
                <a:ext uri="{FF2B5EF4-FFF2-40B4-BE49-F238E27FC236}">
                  <a16:creationId xmlns:a16="http://schemas.microsoft.com/office/drawing/2014/main" id="{AE2B87BC-E049-E0C3-8FE4-CD4FC7B9A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9" name="Graphic 28">
              <a:extLst>
                <a:ext uri="{FF2B5EF4-FFF2-40B4-BE49-F238E27FC236}">
                  <a16:creationId xmlns:a16="http://schemas.microsoft.com/office/drawing/2014/main" id="{02B53426-3376-C99D-9B3E-E3CC0E920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pic>
        <p:nvPicPr>
          <p:cNvPr id="37" name="Picture 36">
            <a:extLst>
              <a:ext uri="{FF2B5EF4-FFF2-40B4-BE49-F238E27FC236}">
                <a16:creationId xmlns:a16="http://schemas.microsoft.com/office/drawing/2014/main" id="{33C84C1B-ED7E-BE03-9565-E7D2D7341B6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0560111" y="5882640"/>
            <a:ext cx="288622" cy="546874"/>
          </a:xfrm>
          <a:prstGeom prst="rect">
            <a:avLst/>
          </a:prstGeom>
        </p:spPr>
      </p:pic>
      <p:grpSp>
        <p:nvGrpSpPr>
          <p:cNvPr id="40" name="Group 39">
            <a:extLst>
              <a:ext uri="{FF2B5EF4-FFF2-40B4-BE49-F238E27FC236}">
                <a16:creationId xmlns:a16="http://schemas.microsoft.com/office/drawing/2014/main" id="{DE1FF94C-CD95-8A6E-0526-8CD532C58197}"/>
              </a:ext>
            </a:extLst>
          </p:cNvPr>
          <p:cNvGrpSpPr/>
          <p:nvPr/>
        </p:nvGrpSpPr>
        <p:grpSpPr>
          <a:xfrm>
            <a:off x="18008514" y="4970426"/>
            <a:ext cx="198353" cy="416594"/>
            <a:chOff x="12625236" y="1470981"/>
            <a:chExt cx="2880000" cy="2880000"/>
          </a:xfrm>
        </p:grpSpPr>
        <p:sp>
          <p:nvSpPr>
            <p:cNvPr id="41" name="Rectangle: Diagonal Corners Snipped 40">
              <a:extLst>
                <a:ext uri="{FF2B5EF4-FFF2-40B4-BE49-F238E27FC236}">
                  <a16:creationId xmlns:a16="http://schemas.microsoft.com/office/drawing/2014/main" id="{14EC9D4D-EE85-31C6-F433-756F628F52A2}"/>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2" name="Graphic 41">
              <a:extLst>
                <a:ext uri="{FF2B5EF4-FFF2-40B4-BE49-F238E27FC236}">
                  <a16:creationId xmlns:a16="http://schemas.microsoft.com/office/drawing/2014/main" id="{146BA99B-4ABD-3139-186B-9D55735B64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05617">
              <a:off x="13193460" y="2923386"/>
              <a:ext cx="720000" cy="720000"/>
            </a:xfrm>
            <a:prstGeom prst="rect">
              <a:avLst/>
            </a:prstGeom>
            <a:effectLst>
              <a:outerShdw blurRad="50800" dist="38100" algn="l" rotWithShape="0">
                <a:prstClr val="black">
                  <a:alpha val="40000"/>
                </a:prstClr>
              </a:outerShdw>
            </a:effectLst>
          </p:spPr>
        </p:pic>
        <p:pic>
          <p:nvPicPr>
            <p:cNvPr id="43" name="Graphic 42">
              <a:extLst>
                <a:ext uri="{FF2B5EF4-FFF2-40B4-BE49-F238E27FC236}">
                  <a16:creationId xmlns:a16="http://schemas.microsoft.com/office/drawing/2014/main" id="{23F9CFB3-02B0-3FD8-1409-8016D8A4BE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105617">
              <a:off x="13193460" y="2017672"/>
              <a:ext cx="720000" cy="720000"/>
            </a:xfrm>
            <a:prstGeom prst="rect">
              <a:avLst/>
            </a:prstGeom>
            <a:effectLst>
              <a:outerShdw blurRad="50800" dist="38100" algn="l" rotWithShape="0">
                <a:prstClr val="black">
                  <a:alpha val="40000"/>
                </a:prstClr>
              </a:outerShdw>
            </a:effectLst>
          </p:spPr>
        </p:pic>
        <p:pic>
          <p:nvPicPr>
            <p:cNvPr id="44" name="Graphic 43">
              <a:extLst>
                <a:ext uri="{FF2B5EF4-FFF2-40B4-BE49-F238E27FC236}">
                  <a16:creationId xmlns:a16="http://schemas.microsoft.com/office/drawing/2014/main" id="{286A9480-7742-88E7-976D-33EF80BD3A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105617">
              <a:off x="14237767" y="2017672"/>
              <a:ext cx="720000" cy="720000"/>
            </a:xfrm>
            <a:prstGeom prst="rect">
              <a:avLst/>
            </a:prstGeom>
            <a:effectLst>
              <a:outerShdw blurRad="50800" dist="38100" dir="18900000" algn="bl" rotWithShape="0">
                <a:prstClr val="black">
                  <a:alpha val="40000"/>
                </a:prstClr>
              </a:outerShdw>
            </a:effectLst>
          </p:spPr>
        </p:pic>
        <p:pic>
          <p:nvPicPr>
            <p:cNvPr id="45" name="Graphic 44">
              <a:extLst>
                <a:ext uri="{FF2B5EF4-FFF2-40B4-BE49-F238E27FC236}">
                  <a16:creationId xmlns:a16="http://schemas.microsoft.com/office/drawing/2014/main" id="{96CD8432-E4F6-11A2-2381-8ADECC4986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105617">
              <a:off x="14237767" y="2923386"/>
              <a:ext cx="720000" cy="720000"/>
            </a:xfrm>
            <a:prstGeom prst="rect">
              <a:avLst/>
            </a:prstGeom>
          </p:spPr>
        </p:pic>
      </p:grpSp>
    </p:spTree>
    <p:extLst>
      <p:ext uri="{BB962C8B-B14F-4D97-AF65-F5344CB8AC3E}">
        <p14:creationId xmlns:p14="http://schemas.microsoft.com/office/powerpoint/2010/main" val="2593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5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1C8411B-5CBA-EE62-D651-41F3730105C9}"/>
              </a:ext>
            </a:extLst>
          </p:cNvPr>
          <p:cNvSpPr txBox="1"/>
          <p:nvPr/>
        </p:nvSpPr>
        <p:spPr>
          <a:xfrm>
            <a:off x="389589" y="158399"/>
            <a:ext cx="8268274" cy="1569660"/>
          </a:xfrm>
          <a:prstGeom prst="rect">
            <a:avLst/>
          </a:prstGeom>
          <a:noFill/>
          <a:ln>
            <a:noFill/>
          </a:ln>
        </p:spPr>
        <p:txBody>
          <a:bodyPr wrap="square" rtlCol="0">
            <a:spAutoFit/>
          </a:bodyPr>
          <a:lstStyle/>
          <a:p>
            <a:r>
              <a:rPr lang="en-IN" sz="9600" b="1" dirty="0">
                <a:solidFill>
                  <a:schemeClr val="accent1">
                    <a:lumMod val="20000"/>
                    <a:lumOff val="80000"/>
                  </a:schemeClr>
                </a:solidFill>
                <a:latin typeface="Sansation" panose="02000000000000000000" pitchFamily="2" charset="0"/>
              </a:rPr>
              <a:t>MESSFINDER</a:t>
            </a:r>
          </a:p>
        </p:txBody>
      </p:sp>
      <p:sp>
        <p:nvSpPr>
          <p:cNvPr id="38" name="TextBox 37">
            <a:extLst>
              <a:ext uri="{FF2B5EF4-FFF2-40B4-BE49-F238E27FC236}">
                <a16:creationId xmlns:a16="http://schemas.microsoft.com/office/drawing/2014/main" id="{E496E96C-0FBE-289B-9DDA-52B903E427F6}"/>
              </a:ext>
            </a:extLst>
          </p:cNvPr>
          <p:cNvSpPr txBox="1"/>
          <p:nvPr/>
        </p:nvSpPr>
        <p:spPr>
          <a:xfrm>
            <a:off x="578432" y="1487182"/>
            <a:ext cx="6174414" cy="1569660"/>
          </a:xfrm>
          <a:prstGeom prst="rect">
            <a:avLst/>
          </a:prstGeom>
          <a:noFill/>
        </p:spPr>
        <p:txBody>
          <a:bodyPr wrap="square" rtlCol="0">
            <a:spAutoFit/>
          </a:bodyPr>
          <a:lstStyle/>
          <a:p>
            <a:r>
              <a:rPr lang="en-IN" sz="3200" dirty="0">
                <a:solidFill>
                  <a:schemeClr val="bg2">
                    <a:lumMod val="75000"/>
                  </a:schemeClr>
                </a:solidFill>
              </a:rPr>
              <a:t>Also Known as Mess Finder A single platform for finding and listing rooms and </a:t>
            </a:r>
            <a:r>
              <a:rPr lang="en-IN" sz="3200" dirty="0" err="1">
                <a:solidFill>
                  <a:schemeClr val="bg2">
                    <a:lumMod val="75000"/>
                  </a:schemeClr>
                </a:solidFill>
              </a:rPr>
              <a:t>PGs.</a:t>
            </a:r>
            <a:endParaRPr lang="en-IN" sz="3200" dirty="0">
              <a:solidFill>
                <a:schemeClr val="bg2">
                  <a:lumMod val="75000"/>
                </a:schemeClr>
              </a:solidFill>
            </a:endParaRPr>
          </a:p>
        </p:txBody>
      </p:sp>
      <p:grpSp>
        <p:nvGrpSpPr>
          <p:cNvPr id="47" name="Group 46">
            <a:extLst>
              <a:ext uri="{FF2B5EF4-FFF2-40B4-BE49-F238E27FC236}">
                <a16:creationId xmlns:a16="http://schemas.microsoft.com/office/drawing/2014/main" id="{C2CF6117-2234-6424-B074-6ADDE5149BD5}"/>
              </a:ext>
            </a:extLst>
          </p:cNvPr>
          <p:cNvGrpSpPr/>
          <p:nvPr/>
        </p:nvGrpSpPr>
        <p:grpSpPr>
          <a:xfrm>
            <a:off x="1150044" y="3674951"/>
            <a:ext cx="2897095" cy="3085108"/>
            <a:chOff x="3303888" y="3295651"/>
            <a:chExt cx="2897095" cy="3085108"/>
          </a:xfrm>
          <a:pattFill prst="pct50">
            <a:fgClr>
              <a:schemeClr val="accent1">
                <a:lumMod val="60000"/>
                <a:lumOff val="40000"/>
              </a:schemeClr>
            </a:fgClr>
            <a:bgClr>
              <a:schemeClr val="bg1"/>
            </a:bgClr>
          </a:pattFill>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6"/>
              <a:chOff x="-4307581" y="3059668"/>
              <a:chExt cx="2702984" cy="2954656"/>
            </a:xfrm>
            <a:grpFill/>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grp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4"/>
              </a:xfrm>
              <a:prstGeom prst="rect">
                <a:avLst/>
              </a:prstGeom>
              <a:grp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11" name="Rectangle: Rounded Corners 10">
            <a:extLst>
              <a:ext uri="{FF2B5EF4-FFF2-40B4-BE49-F238E27FC236}">
                <a16:creationId xmlns:a16="http://schemas.microsoft.com/office/drawing/2014/main" id="{2229265C-EA85-326B-DE3D-2CE75D650A1C}"/>
              </a:ext>
            </a:extLst>
          </p:cNvPr>
          <p:cNvSpPr/>
          <p:nvPr/>
        </p:nvSpPr>
        <p:spPr>
          <a:xfrm>
            <a:off x="-12362268" y="-3881572"/>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50000"/>
                  </a:schemeClr>
                </a:solidFill>
              </a:rPr>
              <a:t>3.</a:t>
            </a:r>
          </a:p>
          <a:p>
            <a:r>
              <a:rPr lang="en-IN" sz="2800" dirty="0">
                <a:solidFill>
                  <a:schemeClr val="accent2">
                    <a:lumMod val="50000"/>
                  </a:schemeClr>
                </a:solidFill>
              </a:rPr>
              <a:t>Why we built this app?</a:t>
            </a:r>
          </a:p>
          <a:p>
            <a:r>
              <a:rPr lang="en-IN" sz="2000" dirty="0">
                <a:solidFill>
                  <a:schemeClr val="bg2">
                    <a:lumMod val="50000"/>
                  </a:schemeClr>
                </a:solidFill>
              </a:rPr>
              <a:t>“By considering the high demand of rental rooms, in the growing generation, it is very difficult to find rooms too easily and quickly, but with our one stop solution it can helps you to find rooms.”</a:t>
            </a:r>
          </a:p>
        </p:txBody>
      </p:sp>
      <p:sp>
        <p:nvSpPr>
          <p:cNvPr id="12" name="Rectangle: Rounded Corners 11">
            <a:extLst>
              <a:ext uri="{FF2B5EF4-FFF2-40B4-BE49-F238E27FC236}">
                <a16:creationId xmlns:a16="http://schemas.microsoft.com/office/drawing/2014/main" id="{5FDF1E2D-EDFF-E289-49F7-D00BE81FB3A3}"/>
              </a:ext>
            </a:extLst>
          </p:cNvPr>
          <p:cNvSpPr/>
          <p:nvPr/>
        </p:nvSpPr>
        <p:spPr>
          <a:xfrm>
            <a:off x="-9728083" y="-3881572"/>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20000"/>
                    <a:lumOff val="80000"/>
                  </a:schemeClr>
                </a:solidFill>
              </a:rPr>
              <a:t>2. </a:t>
            </a:r>
          </a:p>
          <a:p>
            <a:r>
              <a:rPr lang="en-IN" sz="2800" b="1" dirty="0">
                <a:solidFill>
                  <a:schemeClr val="accent2">
                    <a:lumMod val="20000"/>
                    <a:lumOff val="80000"/>
                  </a:schemeClr>
                </a:solidFill>
              </a:rPr>
              <a:t>Who is it for?</a:t>
            </a:r>
          </a:p>
          <a:p>
            <a:r>
              <a:rPr lang="en-IN" sz="2000" dirty="0">
                <a:solidFill>
                  <a:schemeClr val="bg1">
                    <a:lumMod val="65000"/>
                  </a:schemeClr>
                </a:solidFill>
              </a:rPr>
              <a:t>“Is it for specifically students and working professionals, who have to switch to another location for study and working purpose, it helps them find rooms in advance before relocating.”</a:t>
            </a:r>
          </a:p>
        </p:txBody>
      </p:sp>
      <p:sp>
        <p:nvSpPr>
          <p:cNvPr id="13" name="Rectangle: Rounded Corners 12">
            <a:extLst>
              <a:ext uri="{FF2B5EF4-FFF2-40B4-BE49-F238E27FC236}">
                <a16:creationId xmlns:a16="http://schemas.microsoft.com/office/drawing/2014/main" id="{A36DA385-BC82-CC06-2E58-E40F7C352532}"/>
              </a:ext>
            </a:extLst>
          </p:cNvPr>
          <p:cNvSpPr/>
          <p:nvPr/>
        </p:nvSpPr>
        <p:spPr>
          <a:xfrm>
            <a:off x="-6524219" y="-3881572"/>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bg1">
                    <a:lumMod val="95000"/>
                  </a:schemeClr>
                </a:solidFill>
              </a:rPr>
              <a:t>1.</a:t>
            </a:r>
          </a:p>
          <a:p>
            <a:r>
              <a:rPr lang="en-IN" sz="2800" dirty="0">
                <a:solidFill>
                  <a:schemeClr val="bg1">
                    <a:lumMod val="95000"/>
                  </a:schemeClr>
                </a:solidFill>
              </a:rPr>
              <a:t>What is Mess Finder?</a:t>
            </a:r>
          </a:p>
          <a:p>
            <a:r>
              <a:rPr lang="en-IN" sz="2000" dirty="0">
                <a:solidFill>
                  <a:schemeClr val="bg1">
                    <a:lumMod val="65000"/>
                  </a:schemeClr>
                </a:solidFill>
              </a:rPr>
              <a:t>“Mess Finder is a web application which helps </a:t>
            </a:r>
            <a:r>
              <a:rPr lang="en-IN" sz="2000" i="1" dirty="0">
                <a:solidFill>
                  <a:schemeClr val="bg1">
                    <a:lumMod val="65000"/>
                  </a:schemeClr>
                </a:solidFill>
              </a:rPr>
              <a:t>students</a:t>
            </a:r>
            <a:r>
              <a:rPr lang="en-IN" sz="2000" dirty="0">
                <a:solidFill>
                  <a:schemeClr val="bg1">
                    <a:lumMod val="65000"/>
                  </a:schemeClr>
                </a:solidFill>
              </a:rPr>
              <a:t> and working professionals find affordable rooms for rent.”</a:t>
            </a:r>
          </a:p>
        </p:txBody>
      </p:sp>
      <p:sp>
        <p:nvSpPr>
          <p:cNvPr id="14" name="TextBox 13">
            <a:extLst>
              <a:ext uri="{FF2B5EF4-FFF2-40B4-BE49-F238E27FC236}">
                <a16:creationId xmlns:a16="http://schemas.microsoft.com/office/drawing/2014/main" id="{0723BCA3-A9DA-D00F-F6C7-AEFC1457BCE1}"/>
              </a:ext>
            </a:extLst>
          </p:cNvPr>
          <p:cNvSpPr txBox="1"/>
          <p:nvPr/>
        </p:nvSpPr>
        <p:spPr>
          <a:xfrm>
            <a:off x="389588" y="-6079784"/>
            <a:ext cx="8801303"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 name="Group 1">
            <a:extLst>
              <a:ext uri="{FF2B5EF4-FFF2-40B4-BE49-F238E27FC236}">
                <a16:creationId xmlns:a16="http://schemas.microsoft.com/office/drawing/2014/main" id="{8D5098AE-018C-4D16-C8BC-9B8A930C3C8D}"/>
              </a:ext>
            </a:extLst>
          </p:cNvPr>
          <p:cNvGrpSpPr/>
          <p:nvPr/>
        </p:nvGrpSpPr>
        <p:grpSpPr>
          <a:xfrm rot="19733232">
            <a:off x="6692384" y="1535725"/>
            <a:ext cx="6532872" cy="8589659"/>
            <a:chOff x="4134643" y="2551481"/>
            <a:chExt cx="6532872" cy="8589659"/>
          </a:xfrm>
          <a:blipFill dpi="0" rotWithShape="0">
            <a:blip r:embed="rId3"/>
            <a:srcRect/>
            <a:stretch>
              <a:fillRect l="-20000" t="-36000" r="-20000" b="24000"/>
            </a:stretch>
          </a:blipFill>
          <a:effectLst>
            <a:outerShdw blurRad="50800" dist="38100" dir="2700000" algn="tl" rotWithShape="0">
              <a:prstClr val="black">
                <a:alpha val="40000"/>
              </a:prstClr>
            </a:outerShdw>
          </a:effectLst>
        </p:grpSpPr>
        <p:sp>
          <p:nvSpPr>
            <p:cNvPr id="3" name="Flowchart: Off-page Connector 19">
              <a:extLst>
                <a:ext uri="{FF2B5EF4-FFF2-40B4-BE49-F238E27FC236}">
                  <a16:creationId xmlns:a16="http://schemas.microsoft.com/office/drawing/2014/main" id="{4523624B-285E-FB55-4C89-E9D6D75BD716}"/>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 name="Flowchart: Off-page Connector 20">
              <a:extLst>
                <a:ext uri="{FF2B5EF4-FFF2-40B4-BE49-F238E27FC236}">
                  <a16:creationId xmlns:a16="http://schemas.microsoft.com/office/drawing/2014/main" id="{F2DFED6D-64E5-7D5C-3367-61B772D5ECAB}"/>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 name="Flowchart: Off-page Connector 22">
              <a:extLst>
                <a:ext uri="{FF2B5EF4-FFF2-40B4-BE49-F238E27FC236}">
                  <a16:creationId xmlns:a16="http://schemas.microsoft.com/office/drawing/2014/main" id="{605A0B5C-D611-11BD-8C12-5C7D696CD0EC}"/>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6" name="Flowchart: Off-page Connector 24">
              <a:extLst>
                <a:ext uri="{FF2B5EF4-FFF2-40B4-BE49-F238E27FC236}">
                  <a16:creationId xmlns:a16="http://schemas.microsoft.com/office/drawing/2014/main" id="{2C1BD986-FA33-1E7F-CB6C-8FD67CA3A6A8}"/>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7" name="Flowchart: Off-page Connector 25">
              <a:extLst>
                <a:ext uri="{FF2B5EF4-FFF2-40B4-BE49-F238E27FC236}">
                  <a16:creationId xmlns:a16="http://schemas.microsoft.com/office/drawing/2014/main" id="{A11802C3-09E3-9620-280D-13D8B3FA14AF}"/>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8" name="Isosceles Triangle 26">
              <a:extLst>
                <a:ext uri="{FF2B5EF4-FFF2-40B4-BE49-F238E27FC236}">
                  <a16:creationId xmlns:a16="http://schemas.microsoft.com/office/drawing/2014/main" id="{C26B87AF-B955-B806-EEF2-65FD2161CD07}"/>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9" name="Oval 27">
              <a:extLst>
                <a:ext uri="{FF2B5EF4-FFF2-40B4-BE49-F238E27FC236}">
                  <a16:creationId xmlns:a16="http://schemas.microsoft.com/office/drawing/2014/main" id="{3D074521-77CC-1BE4-E87E-C9F5B2DCD0A0}"/>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0" name="Rectangle: Rounded Corners 28">
              <a:extLst>
                <a:ext uri="{FF2B5EF4-FFF2-40B4-BE49-F238E27FC236}">
                  <a16:creationId xmlns:a16="http://schemas.microsoft.com/office/drawing/2014/main" id="{C3A294DC-0BD0-DE41-87B0-CE7168705C11}"/>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5" name="Oval 14">
            <a:extLst>
              <a:ext uri="{FF2B5EF4-FFF2-40B4-BE49-F238E27FC236}">
                <a16:creationId xmlns:a16="http://schemas.microsoft.com/office/drawing/2014/main" id="{3F7F5A6F-88AB-EFE1-84F0-8A4E0A765817}"/>
              </a:ext>
            </a:extLst>
          </p:cNvPr>
          <p:cNvSpPr/>
          <p:nvPr/>
        </p:nvSpPr>
        <p:spPr>
          <a:xfrm>
            <a:off x="-690412" y="-1080000"/>
            <a:ext cx="1080000" cy="1080000"/>
          </a:xfrm>
          <a:prstGeom prst="ellipse">
            <a:avLst/>
          </a:prstGeom>
          <a:blipFill dpi="0" rotWithShape="1">
            <a:blip r:embed="rId4">
              <a:alphaModFix amt="0"/>
              <a:extLst>
                <a:ext uri="{96DAC541-7B7A-43D3-8B79-37D633B846F1}">
                  <asvg:svgBlip xmlns:asvg="http://schemas.microsoft.com/office/drawing/2016/SVG/main" r:embed="rId5"/>
                </a:ext>
              </a:extLst>
            </a:blip>
            <a:srcRect/>
            <a:stretch>
              <a:fillRect/>
            </a:stretch>
          </a:blipFill>
          <a:ln w="25400">
            <a:solidFill>
              <a:schemeClr val="bg1">
                <a:alpha val="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BC1519F-4F74-C821-14F3-33BB35A0E4B4}"/>
              </a:ext>
            </a:extLst>
          </p:cNvPr>
          <p:cNvGrpSpPr/>
          <p:nvPr/>
        </p:nvGrpSpPr>
        <p:grpSpPr>
          <a:xfrm rot="16200000">
            <a:off x="-963857" y="4748903"/>
            <a:ext cx="3085107" cy="925895"/>
            <a:chOff x="3303888" y="3573244"/>
            <a:chExt cx="3954954" cy="936824"/>
          </a:xfrm>
          <a:blipFill>
            <a:blip r:embed="rId3"/>
            <a:stretch>
              <a:fillRect l="-20000" t="-20000" r="-20000" b="-20000"/>
            </a:stretch>
          </a:blipFill>
        </p:grpSpPr>
        <p:sp>
          <p:nvSpPr>
            <p:cNvPr id="17" name="Rectangle 16">
              <a:extLst>
                <a:ext uri="{FF2B5EF4-FFF2-40B4-BE49-F238E27FC236}">
                  <a16:creationId xmlns:a16="http://schemas.microsoft.com/office/drawing/2014/main" id="{87C7D1A1-0243-81C9-4543-22E27D6394C7}"/>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FFEE8519-9B60-9869-1397-95236F002DDE}"/>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2C84BF3F-C1C0-1115-ED2D-DFA64565ED78}"/>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0" name="TextBox 19">
                <a:extLst>
                  <a:ext uri="{FF2B5EF4-FFF2-40B4-BE49-F238E27FC236}">
                    <a16:creationId xmlns:a16="http://schemas.microsoft.com/office/drawing/2014/main" id="{A66E5FEF-2D93-4DCA-1396-C08E543A77E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
        <p:nvSpPr>
          <p:cNvPr id="21" name="Oval 20">
            <a:extLst>
              <a:ext uri="{FF2B5EF4-FFF2-40B4-BE49-F238E27FC236}">
                <a16:creationId xmlns:a16="http://schemas.microsoft.com/office/drawing/2014/main" id="{96A4D578-F36E-A4CA-43AE-4AB896CAAD57}"/>
              </a:ext>
            </a:extLst>
          </p:cNvPr>
          <p:cNvSpPr/>
          <p:nvPr/>
        </p:nvSpPr>
        <p:spPr>
          <a:xfrm>
            <a:off x="-6536534" y="6414022"/>
            <a:ext cx="360000" cy="360000"/>
          </a:xfrm>
          <a:prstGeom prst="ellipse">
            <a:avLst/>
          </a:prstGeom>
          <a:blipFill>
            <a:blip r:embed="rId4">
              <a:extLst>
                <a:ext uri="{96DAC541-7B7A-43D3-8B79-37D633B846F1}">
                  <asvg:svgBlip xmlns:asvg="http://schemas.microsoft.com/office/drawing/2016/SVG/main" r:embed="rId5"/>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765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1"/>
            <a:ext cx="918258" cy="6858001"/>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Low-cost setup, deploy and host using free tools.</a:t>
              </a:r>
            </a:p>
          </p:txBody>
        </p:sp>
      </p:grpSp>
      <p:grpSp>
        <p:nvGrpSpPr>
          <p:cNvPr id="22" name="Group 21">
            <a:extLst>
              <a:ext uri="{FF2B5EF4-FFF2-40B4-BE49-F238E27FC236}">
                <a16:creationId xmlns:a16="http://schemas.microsoft.com/office/drawing/2014/main" id="{11188A11-9346-6A5F-F86E-73F1E5970230}"/>
              </a:ext>
            </a:extLst>
          </p:cNvPr>
          <p:cNvGrpSpPr/>
          <p:nvPr/>
        </p:nvGrpSpPr>
        <p:grpSpPr>
          <a:xfrm flipH="1">
            <a:off x="18411552" y="5264490"/>
            <a:ext cx="150767" cy="68717"/>
            <a:chOff x="8122563" y="2453208"/>
            <a:chExt cx="2880000" cy="2880000"/>
          </a:xfrm>
        </p:grpSpPr>
        <p:sp>
          <p:nvSpPr>
            <p:cNvPr id="23" name="Rectangle: Diagonal Corners Snipped 22">
              <a:extLst>
                <a:ext uri="{FF2B5EF4-FFF2-40B4-BE49-F238E27FC236}">
                  <a16:creationId xmlns:a16="http://schemas.microsoft.com/office/drawing/2014/main" id="{69AC5631-F17A-CCAD-A3E8-53916A966B1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a:extLst>
                <a:ext uri="{FF2B5EF4-FFF2-40B4-BE49-F238E27FC236}">
                  <a16:creationId xmlns:a16="http://schemas.microsoft.com/office/drawing/2014/main" id="{2EF77614-8154-571B-0293-EE2F0208F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25" name="Graphic 24">
              <a:extLst>
                <a:ext uri="{FF2B5EF4-FFF2-40B4-BE49-F238E27FC236}">
                  <a16:creationId xmlns:a16="http://schemas.microsoft.com/office/drawing/2014/main" id="{8BC1E1D9-A255-9A21-A398-D297749ED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6" name="Graphic 25">
              <a:extLst>
                <a:ext uri="{FF2B5EF4-FFF2-40B4-BE49-F238E27FC236}">
                  <a16:creationId xmlns:a16="http://schemas.microsoft.com/office/drawing/2014/main" id="{17AD9462-A5BF-EAE6-9032-72586EE35A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7" name="Graphic 26">
              <a:extLst>
                <a:ext uri="{FF2B5EF4-FFF2-40B4-BE49-F238E27FC236}">
                  <a16:creationId xmlns:a16="http://schemas.microsoft.com/office/drawing/2014/main" id="{A3B937B5-FD8E-5570-7B17-4F6937FEC6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8" name="Graphic 27">
              <a:extLst>
                <a:ext uri="{FF2B5EF4-FFF2-40B4-BE49-F238E27FC236}">
                  <a16:creationId xmlns:a16="http://schemas.microsoft.com/office/drawing/2014/main" id="{4E5F23F3-3A6C-BD0F-61A8-F587171BD7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grpSp>
        <p:nvGrpSpPr>
          <p:cNvPr id="42" name="Group 41">
            <a:extLst>
              <a:ext uri="{FF2B5EF4-FFF2-40B4-BE49-F238E27FC236}">
                <a16:creationId xmlns:a16="http://schemas.microsoft.com/office/drawing/2014/main" id="{1158C69A-B207-318E-0113-CCC6894AE45F}"/>
              </a:ext>
            </a:extLst>
          </p:cNvPr>
          <p:cNvGrpSpPr/>
          <p:nvPr/>
        </p:nvGrpSpPr>
        <p:grpSpPr>
          <a:xfrm>
            <a:off x="8152627" y="2384491"/>
            <a:ext cx="2880000" cy="2880000"/>
            <a:chOff x="12625236" y="1470981"/>
            <a:chExt cx="2880000" cy="2880000"/>
          </a:xfrm>
        </p:grpSpPr>
        <p:sp>
          <p:nvSpPr>
            <p:cNvPr id="36" name="Rectangle: Diagonal Corners Snipped 35">
              <a:extLst>
                <a:ext uri="{FF2B5EF4-FFF2-40B4-BE49-F238E27FC236}">
                  <a16:creationId xmlns:a16="http://schemas.microsoft.com/office/drawing/2014/main" id="{8D720960-9767-9951-EEF3-661068F8FB8F}"/>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a:extLst>
                <a:ext uri="{FF2B5EF4-FFF2-40B4-BE49-F238E27FC236}">
                  <a16:creationId xmlns:a16="http://schemas.microsoft.com/office/drawing/2014/main" id="{22B9C423-1C85-4096-AF6A-EBCC850C8B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93460" y="2923386"/>
              <a:ext cx="720000" cy="720000"/>
            </a:xfrm>
            <a:prstGeom prst="rect">
              <a:avLst/>
            </a:prstGeom>
            <a:effectLst>
              <a:outerShdw blurRad="50800" dist="38100" algn="l" rotWithShape="0">
                <a:prstClr val="black">
                  <a:alpha val="40000"/>
                </a:prstClr>
              </a:outerShdw>
            </a:effectLst>
          </p:spPr>
        </p:pic>
        <p:pic>
          <p:nvPicPr>
            <p:cNvPr id="21" name="Graphic 20">
              <a:extLst>
                <a:ext uri="{FF2B5EF4-FFF2-40B4-BE49-F238E27FC236}">
                  <a16:creationId xmlns:a16="http://schemas.microsoft.com/office/drawing/2014/main" id="{0B26DBCD-0F47-0079-BA78-F53BB16E43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193460" y="2017672"/>
              <a:ext cx="720000" cy="720000"/>
            </a:xfrm>
            <a:prstGeom prst="rect">
              <a:avLst/>
            </a:prstGeom>
            <a:effectLst>
              <a:outerShdw blurRad="50800" dist="38100" algn="l" rotWithShape="0">
                <a:prstClr val="black">
                  <a:alpha val="40000"/>
                </a:prstClr>
              </a:outerShdw>
            </a:effectLst>
          </p:spPr>
        </p:pic>
        <p:pic>
          <p:nvPicPr>
            <p:cNvPr id="32" name="Graphic 31">
              <a:extLst>
                <a:ext uri="{FF2B5EF4-FFF2-40B4-BE49-F238E27FC236}">
                  <a16:creationId xmlns:a16="http://schemas.microsoft.com/office/drawing/2014/main" id="{06A0B5F6-46C8-A54B-C8FD-FBBE89366F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237767" y="2017672"/>
              <a:ext cx="720000" cy="720000"/>
            </a:xfrm>
            <a:prstGeom prst="rect">
              <a:avLst/>
            </a:prstGeom>
            <a:effectLst>
              <a:outerShdw blurRad="50800" dist="38100" dir="18900000" algn="bl" rotWithShape="0">
                <a:prstClr val="black">
                  <a:alpha val="40000"/>
                </a:prstClr>
              </a:outerShdw>
            </a:effectLst>
          </p:spPr>
        </p:pic>
        <p:pic>
          <p:nvPicPr>
            <p:cNvPr id="34" name="Graphic 33">
              <a:extLst>
                <a:ext uri="{FF2B5EF4-FFF2-40B4-BE49-F238E27FC236}">
                  <a16:creationId xmlns:a16="http://schemas.microsoft.com/office/drawing/2014/main" id="{FBF64C83-3F30-DDAB-2EDB-FA3B8B98C5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237767" y="2923386"/>
              <a:ext cx="720000" cy="720000"/>
            </a:xfrm>
            <a:prstGeom prst="rect">
              <a:avLst/>
            </a:prstGeom>
          </p:spPr>
        </p:pic>
      </p:grpSp>
    </p:spTree>
    <p:extLst>
      <p:ext uri="{BB962C8B-B14F-4D97-AF65-F5344CB8AC3E}">
        <p14:creationId xmlns:p14="http://schemas.microsoft.com/office/powerpoint/2010/main" val="417314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918B52A5-8C2C-D7BB-BDB2-A18A89545C3E}"/>
              </a:ext>
            </a:extLst>
          </p:cNvPr>
          <p:cNvSpPr/>
          <p:nvPr/>
        </p:nvSpPr>
        <p:spPr>
          <a:xfrm>
            <a:off x="-1784656" y="-2147569"/>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Isosceles Triangle 1">
            <a:extLst>
              <a:ext uri="{FF2B5EF4-FFF2-40B4-BE49-F238E27FC236}">
                <a16:creationId xmlns:a16="http://schemas.microsoft.com/office/drawing/2014/main" id="{BDD5C743-6D00-C30E-101D-65DD4EABD6D8}"/>
              </a:ext>
            </a:extLst>
          </p:cNvPr>
          <p:cNvSpPr/>
          <p:nvPr/>
        </p:nvSpPr>
        <p:spPr>
          <a:xfrm rot="10800000">
            <a:off x="11273742" y="0"/>
            <a:ext cx="918258" cy="6858000"/>
          </a:xfrm>
          <a:prstGeom prst="triangle">
            <a:avLst>
              <a:gd name="adj" fmla="val 0"/>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75000"/>
                  </a:schemeClr>
                </a:solidFill>
                <a:latin typeface="Sansation" panose="02000000000000000000" pitchFamily="2" charset="0"/>
              </a:rPr>
              <a:t>How It’s Built</a:t>
            </a:r>
          </a:p>
        </p:txBody>
      </p:sp>
      <p:grpSp>
        <p:nvGrpSpPr>
          <p:cNvPr id="30" name="Group 29">
            <a:extLst>
              <a:ext uri="{FF2B5EF4-FFF2-40B4-BE49-F238E27FC236}">
                <a16:creationId xmlns:a16="http://schemas.microsoft.com/office/drawing/2014/main" id="{4482C120-4EC9-65AD-74A1-5C79FCFAB333}"/>
              </a:ext>
            </a:extLst>
          </p:cNvPr>
          <p:cNvGrpSpPr/>
          <p:nvPr/>
        </p:nvGrpSpPr>
        <p:grpSpPr>
          <a:xfrm>
            <a:off x="5376000" y="2538000"/>
            <a:ext cx="1440000" cy="4320000"/>
            <a:chOff x="5376000" y="2538000"/>
            <a:chExt cx="1440000" cy="4320000"/>
          </a:xfrm>
        </p:grpSpPr>
        <p:sp>
          <p:nvSpPr>
            <p:cNvPr id="4" name="Rectangle 3">
              <a:extLst>
                <a:ext uri="{FF2B5EF4-FFF2-40B4-BE49-F238E27FC236}">
                  <a16:creationId xmlns:a16="http://schemas.microsoft.com/office/drawing/2014/main" id="{7EAF0A83-E70C-5B7C-452E-874B5685A327}"/>
                </a:ext>
              </a:extLst>
            </p:cNvPr>
            <p:cNvSpPr/>
            <p:nvPr/>
          </p:nvSpPr>
          <p:spPr>
            <a:xfrm>
              <a:off x="6078000" y="2538000"/>
              <a:ext cx="36000" cy="432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7C3C16F-D172-4BFD-55A5-E905E3252735}"/>
                </a:ext>
              </a:extLst>
            </p:cNvPr>
            <p:cNvSpPr/>
            <p:nvPr/>
          </p:nvSpPr>
          <p:spPr>
            <a:xfrm>
              <a:off x="5376000" y="2538000"/>
              <a:ext cx="144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8A363F78-324A-7A33-8EC7-2B6C7A35E16A}"/>
              </a:ext>
            </a:extLst>
          </p:cNvPr>
          <p:cNvGrpSpPr/>
          <p:nvPr/>
        </p:nvGrpSpPr>
        <p:grpSpPr>
          <a:xfrm>
            <a:off x="2586490" y="3334659"/>
            <a:ext cx="3523370" cy="1015663"/>
            <a:chOff x="2594110" y="3334659"/>
            <a:chExt cx="3523370" cy="101566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4110" y="3334659"/>
              <a:ext cx="2764628" cy="1015663"/>
              <a:chOff x="2883351" y="3334659"/>
              <a:chExt cx="2764628" cy="101566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1</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3351" y="3334659"/>
                <a:ext cx="2044628" cy="1015663"/>
              </a:xfrm>
              <a:prstGeom prst="rect">
                <a:avLst/>
              </a:prstGeom>
              <a:noFill/>
            </p:spPr>
            <p:txBody>
              <a:bodyPr wrap="square" rtlCol="0">
                <a:spAutoFit/>
              </a:bodyPr>
              <a:lstStyle/>
              <a:p>
                <a:pPr algn="r"/>
                <a:r>
                  <a:rPr lang="en-US" sz="2000" dirty="0">
                    <a:solidFill>
                      <a:schemeClr val="accent2">
                        <a:lumMod val="75000"/>
                      </a:schemeClr>
                    </a:solidFill>
                  </a:rPr>
                  <a:t>Requirement Gathering And Feasibility Study</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5099885"/>
            <a:ext cx="3525966" cy="731943"/>
            <a:chOff x="6078000" y="5099885"/>
            <a:chExt cx="3525966" cy="731943"/>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099885"/>
              <a:ext cx="2763084" cy="731943"/>
              <a:chOff x="4142663" y="3479567"/>
              <a:chExt cx="2763084" cy="731943"/>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2</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1119" y="3479567"/>
                <a:ext cx="2044628" cy="707886"/>
              </a:xfrm>
              <a:prstGeom prst="rect">
                <a:avLst/>
              </a:prstGeom>
              <a:noFill/>
            </p:spPr>
            <p:txBody>
              <a:bodyPr wrap="square" rtlCol="0">
                <a:spAutoFit/>
              </a:bodyPr>
              <a:lstStyle/>
              <a:p>
                <a:r>
                  <a:rPr lang="en-US" sz="2000" dirty="0">
                    <a:solidFill>
                      <a:schemeClr val="accent2">
                        <a:lumMod val="75000"/>
                      </a:schemeClr>
                    </a:solidFill>
                  </a:rPr>
                  <a:t>System Analysis and Planning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TextBox 30">
            <a:extLst>
              <a:ext uri="{FF2B5EF4-FFF2-40B4-BE49-F238E27FC236}">
                <a16:creationId xmlns:a16="http://schemas.microsoft.com/office/drawing/2014/main" id="{81B126E7-C0A9-B8FD-804B-10900C6F6446}"/>
              </a:ext>
            </a:extLst>
          </p:cNvPr>
          <p:cNvSpPr txBox="1"/>
          <p:nvPr/>
        </p:nvSpPr>
        <p:spPr>
          <a:xfrm>
            <a:off x="4155129" y="2085195"/>
            <a:ext cx="3909461" cy="461665"/>
          </a:xfrm>
          <a:prstGeom prst="rect">
            <a:avLst/>
          </a:prstGeom>
          <a:noFill/>
          <a:ln>
            <a:noFill/>
          </a:ln>
        </p:spPr>
        <p:txBody>
          <a:bodyPr wrap="square" rtlCol="0">
            <a:spAutoFit/>
          </a:bodyPr>
          <a:lstStyle/>
          <a:p>
            <a:r>
              <a:rPr lang="en-US" sz="2400" b="1" dirty="0">
                <a:solidFill>
                  <a:schemeClr val="accent2">
                    <a:lumMod val="75000"/>
                  </a:schemeClr>
                </a:solidFill>
                <a:latin typeface="Sansation" panose="02000000000000000000" pitchFamily="2" charset="0"/>
              </a:rPr>
              <a:t>DEVELOPMENT PROCESS</a:t>
            </a:r>
          </a:p>
        </p:txBody>
      </p:sp>
    </p:spTree>
    <p:extLst>
      <p:ext uri="{BB962C8B-B14F-4D97-AF65-F5344CB8AC3E}">
        <p14:creationId xmlns:p14="http://schemas.microsoft.com/office/powerpoint/2010/main" val="3021243074"/>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C3454F07-CA1A-1D0A-A83B-3F0655612CF5}"/>
              </a:ext>
            </a:extLst>
          </p:cNvPr>
          <p:cNvSpPr/>
          <p:nvPr/>
        </p:nvSpPr>
        <p:spPr>
          <a:xfrm rot="10800000">
            <a:off x="1039329" y="-381500"/>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EAF0A83-E70C-5B7C-452E-874B5685A327}"/>
              </a:ext>
            </a:extLst>
          </p:cNvPr>
          <p:cNvSpPr/>
          <p:nvPr/>
        </p:nvSpPr>
        <p:spPr>
          <a:xfrm>
            <a:off x="6078000" y="-1968"/>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8A363F78-324A-7A33-8EC7-2B6C7A35E16A}"/>
              </a:ext>
            </a:extLst>
          </p:cNvPr>
          <p:cNvGrpSpPr/>
          <p:nvPr/>
        </p:nvGrpSpPr>
        <p:grpSpPr>
          <a:xfrm>
            <a:off x="2588418" y="536096"/>
            <a:ext cx="3521442" cy="731943"/>
            <a:chOff x="2596038" y="3464491"/>
            <a:chExt cx="3521442" cy="73194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6038" y="3464491"/>
              <a:ext cx="2762700" cy="731943"/>
              <a:chOff x="2885279" y="3464491"/>
              <a:chExt cx="2762700" cy="73194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3</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5279"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Designing and Coding</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2183433"/>
            <a:ext cx="3527510" cy="720000"/>
            <a:chOff x="6078000" y="5111828"/>
            <a:chExt cx="3527510" cy="720000"/>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111828"/>
              <a:ext cx="2764628" cy="720000"/>
              <a:chOff x="4142663" y="3491510"/>
              <a:chExt cx="2764628" cy="720000"/>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4</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2663" y="3615455"/>
                <a:ext cx="2044628" cy="400110"/>
              </a:xfrm>
              <a:prstGeom prst="rect">
                <a:avLst/>
              </a:prstGeom>
              <a:noFill/>
            </p:spPr>
            <p:txBody>
              <a:bodyPr wrap="square" rtlCol="0">
                <a:spAutoFit/>
              </a:bodyPr>
              <a:lstStyle/>
              <a:p>
                <a:r>
                  <a:rPr lang="en-US" sz="2000" dirty="0">
                    <a:solidFill>
                      <a:schemeClr val="accent2">
                        <a:lumMod val="75000"/>
                      </a:schemeClr>
                    </a:solidFill>
                  </a:rPr>
                  <a:t>Testing and Fixing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F581EF16-63A7-4956-79A6-FDCAFC3D9A07}"/>
              </a:ext>
            </a:extLst>
          </p:cNvPr>
          <p:cNvGrpSpPr/>
          <p:nvPr/>
        </p:nvGrpSpPr>
        <p:grpSpPr>
          <a:xfrm>
            <a:off x="2513813" y="3836816"/>
            <a:ext cx="3597975" cy="731943"/>
            <a:chOff x="2519505" y="3464491"/>
            <a:chExt cx="3597975" cy="731943"/>
          </a:xfrm>
        </p:grpSpPr>
        <p:grpSp>
          <p:nvGrpSpPr>
            <p:cNvPr id="10" name="Group 9">
              <a:extLst>
                <a:ext uri="{FF2B5EF4-FFF2-40B4-BE49-F238E27FC236}">
                  <a16:creationId xmlns:a16="http://schemas.microsoft.com/office/drawing/2014/main" id="{35E8E488-A793-AD79-4D23-2FD4186BE9C3}"/>
                </a:ext>
              </a:extLst>
            </p:cNvPr>
            <p:cNvGrpSpPr/>
            <p:nvPr/>
          </p:nvGrpSpPr>
          <p:grpSpPr>
            <a:xfrm>
              <a:off x="2519505" y="3464491"/>
              <a:ext cx="2839233" cy="731943"/>
              <a:chOff x="2808746" y="3464491"/>
              <a:chExt cx="2839233" cy="731943"/>
            </a:xfrm>
          </p:grpSpPr>
          <p:sp>
            <p:nvSpPr>
              <p:cNvPr id="12" name="Oval 11">
                <a:extLst>
                  <a:ext uri="{FF2B5EF4-FFF2-40B4-BE49-F238E27FC236}">
                    <a16:creationId xmlns:a16="http://schemas.microsoft.com/office/drawing/2014/main" id="{FF912087-DB75-625C-FFE6-1649AF9D5B8B}"/>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5</a:t>
                </a:r>
                <a:endParaRPr lang="en-IN" dirty="0">
                  <a:solidFill>
                    <a:schemeClr val="accent2">
                      <a:lumMod val="20000"/>
                      <a:lumOff val="80000"/>
                    </a:schemeClr>
                  </a:solidFill>
                </a:endParaRPr>
              </a:p>
            </p:txBody>
          </p:sp>
          <p:sp>
            <p:nvSpPr>
              <p:cNvPr id="13" name="TextBox 12">
                <a:extLst>
                  <a:ext uri="{FF2B5EF4-FFF2-40B4-BE49-F238E27FC236}">
                    <a16:creationId xmlns:a16="http://schemas.microsoft.com/office/drawing/2014/main" id="{C4D0A514-E120-846D-C750-258CC36028F4}"/>
                  </a:ext>
                </a:extLst>
              </p:cNvPr>
              <p:cNvSpPr txBox="1"/>
              <p:nvPr/>
            </p:nvSpPr>
            <p:spPr>
              <a:xfrm>
                <a:off x="2808746"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Deploying and Hosting</a:t>
                </a:r>
                <a:endParaRPr lang="en-IN" sz="2000" dirty="0">
                  <a:solidFill>
                    <a:schemeClr val="accent2">
                      <a:lumMod val="75000"/>
                    </a:schemeClr>
                  </a:solidFill>
                </a:endParaRPr>
              </a:p>
            </p:txBody>
          </p:sp>
        </p:grpSp>
        <p:sp>
          <p:nvSpPr>
            <p:cNvPr id="11" name="Rectangle 10">
              <a:extLst>
                <a:ext uri="{FF2B5EF4-FFF2-40B4-BE49-F238E27FC236}">
                  <a16:creationId xmlns:a16="http://schemas.microsoft.com/office/drawing/2014/main" id="{8B23641B-4228-E813-7B06-D05F836B03CD}"/>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004C918E-B848-5813-526F-82833414DAF7}"/>
              </a:ext>
            </a:extLst>
          </p:cNvPr>
          <p:cNvGrpSpPr/>
          <p:nvPr/>
        </p:nvGrpSpPr>
        <p:grpSpPr>
          <a:xfrm>
            <a:off x="6079928" y="5472210"/>
            <a:ext cx="3525582" cy="731943"/>
            <a:chOff x="6078000" y="5099885"/>
            <a:chExt cx="3525582" cy="731943"/>
          </a:xfrm>
        </p:grpSpPr>
        <p:grpSp>
          <p:nvGrpSpPr>
            <p:cNvPr id="21" name="Group 20">
              <a:extLst>
                <a:ext uri="{FF2B5EF4-FFF2-40B4-BE49-F238E27FC236}">
                  <a16:creationId xmlns:a16="http://schemas.microsoft.com/office/drawing/2014/main" id="{9E0072C2-A013-47CB-C650-3ACE1CDA7D53}"/>
                </a:ext>
              </a:extLst>
            </p:cNvPr>
            <p:cNvGrpSpPr/>
            <p:nvPr/>
          </p:nvGrpSpPr>
          <p:grpSpPr>
            <a:xfrm>
              <a:off x="6840882" y="5099885"/>
              <a:ext cx="2762700" cy="731943"/>
              <a:chOff x="4142663" y="3479567"/>
              <a:chExt cx="2762700" cy="731943"/>
            </a:xfrm>
          </p:grpSpPr>
          <p:sp>
            <p:nvSpPr>
              <p:cNvPr id="32" name="Oval 31">
                <a:extLst>
                  <a:ext uri="{FF2B5EF4-FFF2-40B4-BE49-F238E27FC236}">
                    <a16:creationId xmlns:a16="http://schemas.microsoft.com/office/drawing/2014/main" id="{FDF8011E-2BC5-DDFF-65E4-162D7F13FC83}"/>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6</a:t>
                </a:r>
                <a:endParaRPr lang="en-IN" dirty="0">
                  <a:solidFill>
                    <a:schemeClr val="accent2">
                      <a:lumMod val="20000"/>
                      <a:lumOff val="80000"/>
                    </a:schemeClr>
                  </a:solidFill>
                </a:endParaRPr>
              </a:p>
            </p:txBody>
          </p:sp>
          <p:sp>
            <p:nvSpPr>
              <p:cNvPr id="33" name="TextBox 32">
                <a:extLst>
                  <a:ext uri="{FF2B5EF4-FFF2-40B4-BE49-F238E27FC236}">
                    <a16:creationId xmlns:a16="http://schemas.microsoft.com/office/drawing/2014/main" id="{FB4B4373-FEB2-8004-30BC-1752E91220F0}"/>
                  </a:ext>
                </a:extLst>
              </p:cNvPr>
              <p:cNvSpPr txBox="1"/>
              <p:nvPr/>
            </p:nvSpPr>
            <p:spPr>
              <a:xfrm>
                <a:off x="4860735" y="3479567"/>
                <a:ext cx="2044628" cy="707886"/>
              </a:xfrm>
              <a:prstGeom prst="rect">
                <a:avLst/>
              </a:prstGeom>
              <a:noFill/>
            </p:spPr>
            <p:txBody>
              <a:bodyPr wrap="square" rtlCol="0">
                <a:spAutoFit/>
              </a:bodyPr>
              <a:lstStyle/>
              <a:p>
                <a:r>
                  <a:rPr lang="en-US" sz="2000" dirty="0">
                    <a:solidFill>
                      <a:schemeClr val="accent2">
                        <a:lumMod val="75000"/>
                      </a:schemeClr>
                    </a:solidFill>
                  </a:rPr>
                  <a:t>Maintenance - Fix and Update</a:t>
                </a:r>
              </a:p>
            </p:txBody>
          </p:sp>
        </p:grpSp>
        <p:sp>
          <p:nvSpPr>
            <p:cNvPr id="31" name="Rectangle 30">
              <a:extLst>
                <a:ext uri="{FF2B5EF4-FFF2-40B4-BE49-F238E27FC236}">
                  <a16:creationId xmlns:a16="http://schemas.microsoft.com/office/drawing/2014/main" id="{21247A38-15E7-FA2F-92FC-314BFDBBE248}"/>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Rectangle 35">
            <a:extLst>
              <a:ext uri="{FF2B5EF4-FFF2-40B4-BE49-F238E27FC236}">
                <a16:creationId xmlns:a16="http://schemas.microsoft.com/office/drawing/2014/main" id="{F2BA0FB2-C078-BF9E-3209-B3D6EB461437}"/>
              </a:ext>
            </a:extLst>
          </p:cNvPr>
          <p:cNvSpPr/>
          <p:nvPr/>
        </p:nvSpPr>
        <p:spPr>
          <a:xfrm>
            <a:off x="5736000" y="646003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Diagonal Corners Snipped 37">
            <a:extLst>
              <a:ext uri="{FF2B5EF4-FFF2-40B4-BE49-F238E27FC236}">
                <a16:creationId xmlns:a16="http://schemas.microsoft.com/office/drawing/2014/main" id="{B125F331-CBCF-B98B-23CA-EB9A08CB906E}"/>
              </a:ext>
            </a:extLst>
          </p:cNvPr>
          <p:cNvSpPr/>
          <p:nvPr/>
        </p:nvSpPr>
        <p:spPr>
          <a:xfrm rot="16200000">
            <a:off x="5636871" y="1024802"/>
            <a:ext cx="918258"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43175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385"/>
            <a:chOff x="2853600" y="1819492"/>
            <a:chExt cx="6488400" cy="756385"/>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877"/>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12" name="Group 11">
            <a:extLst>
              <a:ext uri="{FF2B5EF4-FFF2-40B4-BE49-F238E27FC236}">
                <a16:creationId xmlns:a16="http://schemas.microsoft.com/office/drawing/2014/main" id="{591FE087-905A-D04A-6E51-08029687C338}"/>
              </a:ext>
            </a:extLst>
          </p:cNvPr>
          <p:cNvGrpSpPr/>
          <p:nvPr/>
        </p:nvGrpSpPr>
        <p:grpSpPr>
          <a:xfrm>
            <a:off x="2770740" y="1849779"/>
            <a:ext cx="198120" cy="809643"/>
            <a:chOff x="2481024" y="1917281"/>
            <a:chExt cx="198120" cy="809643"/>
          </a:xfrm>
        </p:grpSpPr>
        <p:sp>
          <p:nvSpPr>
            <p:cNvPr id="4" name="Rectangle 3">
              <a:extLst>
                <a:ext uri="{FF2B5EF4-FFF2-40B4-BE49-F238E27FC236}">
                  <a16:creationId xmlns:a16="http://schemas.microsoft.com/office/drawing/2014/main" id="{CD0B210A-8A1C-3498-2E74-6B5BA83C687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EC14CF00-C681-1764-B4EC-E797D46E7AB2}"/>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0934752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Clean and maintainable styling</a:t>
            </a:r>
            <a:endParaRPr lang="en-IN" sz="2400" dirty="0">
              <a:solidFill>
                <a:srgbClr val="008080"/>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15F1B729-FBFA-1DC3-5A48-B7FB22D80578}"/>
              </a:ext>
            </a:extLst>
          </p:cNvPr>
          <p:cNvGrpSpPr/>
          <p:nvPr/>
        </p:nvGrpSpPr>
        <p:grpSpPr>
          <a:xfrm>
            <a:off x="5996940" y="1831778"/>
            <a:ext cx="198120" cy="809643"/>
            <a:chOff x="2481024" y="1917281"/>
            <a:chExt cx="198120" cy="809643"/>
          </a:xfrm>
        </p:grpSpPr>
        <p:sp>
          <p:nvSpPr>
            <p:cNvPr id="3" name="Rectangle 2">
              <a:extLst>
                <a:ext uri="{FF2B5EF4-FFF2-40B4-BE49-F238E27FC236}">
                  <a16:creationId xmlns:a16="http://schemas.microsoft.com/office/drawing/2014/main" id="{AFFE4160-EEAC-B948-FC43-C137BDCD8E52}"/>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1325D968-2936-DF6D-A815-F60192AB9D44}"/>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114212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20AA6247-78FF-ED81-C43A-F98DC6E64B2F}"/>
              </a:ext>
            </a:extLst>
          </p:cNvPr>
          <p:cNvGrpSpPr/>
          <p:nvPr/>
        </p:nvGrpSpPr>
        <p:grpSpPr>
          <a:xfrm>
            <a:off x="9223033" y="1849778"/>
            <a:ext cx="198120" cy="809643"/>
            <a:chOff x="2481024" y="1917281"/>
            <a:chExt cx="198120" cy="809643"/>
          </a:xfrm>
        </p:grpSpPr>
        <p:sp>
          <p:nvSpPr>
            <p:cNvPr id="3" name="Rectangle 2">
              <a:extLst>
                <a:ext uri="{FF2B5EF4-FFF2-40B4-BE49-F238E27FC236}">
                  <a16:creationId xmlns:a16="http://schemas.microsoft.com/office/drawing/2014/main" id="{4BBAAF7C-EBAF-C129-BB57-6A9C15894B2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280AAA53-BF96-D42D-B844-E36D5D1F051E}"/>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32697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DEA6EA47-1BDF-7CDD-FAD0-CF9CACB9FD1B}"/>
              </a:ext>
            </a:extLst>
          </p:cNvPr>
          <p:cNvGrpSpPr/>
          <p:nvPr/>
        </p:nvGrpSpPr>
        <p:grpSpPr>
          <a:xfrm>
            <a:off x="435275" y="252540"/>
            <a:ext cx="8854777" cy="2863943"/>
            <a:chOff x="435275" y="252540"/>
            <a:chExt cx="8854777" cy="2863943"/>
          </a:xfrm>
        </p:grpSpPr>
        <p:grpSp>
          <p:nvGrpSpPr>
            <p:cNvPr id="41" name="Group 40">
              <a:extLst>
                <a:ext uri="{FF2B5EF4-FFF2-40B4-BE49-F238E27FC236}">
                  <a16:creationId xmlns:a16="http://schemas.microsoft.com/office/drawing/2014/main" id="{D912AE08-E542-A547-E6ED-35481B58E10A}"/>
                </a:ext>
              </a:extLst>
            </p:cNvPr>
            <p:cNvGrpSpPr/>
            <p:nvPr/>
          </p:nvGrpSpPr>
          <p:grpSpPr>
            <a:xfrm>
              <a:off x="4084100" y="1600518"/>
              <a:ext cx="3837208" cy="1515965"/>
              <a:chOff x="508492" y="2467308"/>
              <a:chExt cx="3837208" cy="1515965"/>
            </a:xfrm>
          </p:grpSpPr>
          <p:sp>
            <p:nvSpPr>
              <p:cNvPr id="43" name="TextBox 42">
                <a:extLst>
                  <a:ext uri="{FF2B5EF4-FFF2-40B4-BE49-F238E27FC236}">
                    <a16:creationId xmlns:a16="http://schemas.microsoft.com/office/drawing/2014/main" id="{4B4FC01F-672F-4390-03E8-5819EEDE13F4}"/>
                  </a:ext>
                </a:extLst>
              </p:cNvPr>
              <p:cNvSpPr txBox="1"/>
              <p:nvPr/>
            </p:nvSpPr>
            <p:spPr>
              <a:xfrm>
                <a:off x="508492" y="2467308"/>
                <a:ext cx="3837208" cy="523220"/>
              </a:xfrm>
              <a:prstGeom prst="rect">
                <a:avLst/>
              </a:prstGeom>
              <a:noFill/>
            </p:spPr>
            <p:txBody>
              <a:bodyPr wrap="square">
                <a:spAutoFit/>
              </a:bodyPr>
              <a:lstStyle/>
              <a:p>
                <a:pPr algn="ctr"/>
                <a:r>
                  <a:rPr lang="en-US" sz="2800" b="1" dirty="0">
                    <a:solidFill>
                      <a:schemeClr val="accent2">
                        <a:lumMod val="75000"/>
                      </a:schemeClr>
                    </a:solidFill>
                    <a:latin typeface="Sansation" panose="02000000000000000000" pitchFamily="2" charset="0"/>
                  </a:rPr>
                  <a:t>USER ROLES</a:t>
                </a:r>
                <a:endParaRPr lang="en-IN" sz="2800" dirty="0">
                  <a:solidFill>
                    <a:schemeClr val="accent2">
                      <a:lumMod val="75000"/>
                    </a:schemeClr>
                  </a:solidFill>
                </a:endParaRPr>
              </a:p>
            </p:txBody>
          </p:sp>
          <p:sp>
            <p:nvSpPr>
              <p:cNvPr id="44" name="Left Brace 43">
                <a:extLst>
                  <a:ext uri="{FF2B5EF4-FFF2-40B4-BE49-F238E27FC236}">
                    <a16:creationId xmlns:a16="http://schemas.microsoft.com/office/drawing/2014/main" id="{4F4866B8-3681-1577-0661-186E602061B7}"/>
                  </a:ext>
                </a:extLst>
              </p:cNvPr>
              <p:cNvSpPr/>
              <p:nvPr/>
            </p:nvSpPr>
            <p:spPr>
              <a:xfrm rot="16200000" flipH="1">
                <a:off x="1871969" y="1598331"/>
                <a:ext cx="1021466" cy="3748417"/>
              </a:xfrm>
              <a:prstGeom prst="leftBrace">
                <a:avLst>
                  <a:gd name="adj1" fmla="val 0"/>
                  <a:gd name="adj2" fmla="val 50466"/>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8" name="TextBox 37">
              <a:extLst>
                <a:ext uri="{FF2B5EF4-FFF2-40B4-BE49-F238E27FC236}">
                  <a16:creationId xmlns:a16="http://schemas.microsoft.com/office/drawing/2014/main" id="{35E885DB-49BB-227F-B845-03BF0EE67594}"/>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Who Can Do What</a:t>
              </a:r>
            </a:p>
          </p:txBody>
        </p:sp>
      </p:grpSp>
      <p:sp>
        <p:nvSpPr>
          <p:cNvPr id="45" name="TextBox 44">
            <a:extLst>
              <a:ext uri="{FF2B5EF4-FFF2-40B4-BE49-F238E27FC236}">
                <a16:creationId xmlns:a16="http://schemas.microsoft.com/office/drawing/2014/main" id="{24C7EB0E-B39A-378E-7FD0-23F5AB5E7F5C}"/>
              </a:ext>
            </a:extLst>
          </p:cNvPr>
          <p:cNvSpPr txBox="1"/>
          <p:nvPr/>
        </p:nvSpPr>
        <p:spPr>
          <a:xfrm>
            <a:off x="6742690" y="3146226"/>
            <a:ext cx="217965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endParaRPr lang="en-US" sz="3200" b="1" dirty="0">
              <a:solidFill>
                <a:schemeClr val="accent2">
                  <a:lumMod val="75000"/>
                </a:schemeClr>
              </a:solidFill>
              <a:latin typeface="Sansation" panose="02000000000000000000" pitchFamily="2" charset="0"/>
            </a:endParaRPr>
          </a:p>
        </p:txBody>
      </p:sp>
      <p:sp>
        <p:nvSpPr>
          <p:cNvPr id="47" name="TextBox 46">
            <a:extLst>
              <a:ext uri="{FF2B5EF4-FFF2-40B4-BE49-F238E27FC236}">
                <a16:creationId xmlns:a16="http://schemas.microsoft.com/office/drawing/2014/main" id="{E2FB3481-4947-B967-E78D-9D334F41C2F7}"/>
              </a:ext>
            </a:extLst>
          </p:cNvPr>
          <p:cNvSpPr txBox="1"/>
          <p:nvPr/>
        </p:nvSpPr>
        <p:spPr>
          <a:xfrm>
            <a:off x="3254675" y="3146226"/>
            <a:ext cx="194879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a:t>
            </a:r>
          </a:p>
        </p:txBody>
      </p:sp>
      <p:pic>
        <p:nvPicPr>
          <p:cNvPr id="49" name="Graphic 48">
            <a:extLst>
              <a:ext uri="{FF2B5EF4-FFF2-40B4-BE49-F238E27FC236}">
                <a16:creationId xmlns:a16="http://schemas.microsoft.com/office/drawing/2014/main" id="{F066D092-C747-4DBA-DE64-3537A664F0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063" y="4602479"/>
            <a:ext cx="2310355" cy="2310355"/>
          </a:xfrm>
          <a:prstGeom prst="rect">
            <a:avLst/>
          </a:prstGeom>
        </p:spPr>
      </p:pic>
      <p:pic>
        <p:nvPicPr>
          <p:cNvPr id="51" name="Graphic 50">
            <a:extLst>
              <a:ext uri="{FF2B5EF4-FFF2-40B4-BE49-F238E27FC236}">
                <a16:creationId xmlns:a16="http://schemas.microsoft.com/office/drawing/2014/main" id="{561AC627-78FF-75CE-E47D-E02C27AD80C0}"/>
              </a:ext>
            </a:extLst>
          </p:cNvPr>
          <p:cNvPicPr>
            <a:picLocks noChangeAspect="1"/>
          </p:cNvPicPr>
          <p:nvPr/>
        </p:nvPicPr>
        <p:blipFill>
          <a:blip r:embed="rId5">
            <a:extLst>
              <a:ext uri="{96DAC541-7B7A-43D3-8B79-37D633B846F1}">
                <asvg:svgBlip xmlns:asvg="http://schemas.microsoft.com/office/drawing/2016/SVG/main" r:embed="rId6"/>
              </a:ext>
            </a:extLst>
          </a:blip>
          <a:srcRect l="50078"/>
          <a:stretch/>
        </p:blipFill>
        <p:spPr>
          <a:xfrm>
            <a:off x="2893118" y="3854112"/>
            <a:ext cx="2310354" cy="4627951"/>
          </a:xfrm>
          <a:prstGeom prst="rect">
            <a:avLst/>
          </a:prstGeom>
        </p:spPr>
      </p:pic>
      <p:sp>
        <p:nvSpPr>
          <p:cNvPr id="52" name="TextBox 51">
            <a:extLst>
              <a:ext uri="{FF2B5EF4-FFF2-40B4-BE49-F238E27FC236}">
                <a16:creationId xmlns:a16="http://schemas.microsoft.com/office/drawing/2014/main" id="{4E2A1C97-C5CB-7635-0374-1322F83BAE48}"/>
              </a:ext>
            </a:extLst>
          </p:cNvPr>
          <p:cNvSpPr txBox="1"/>
          <p:nvPr/>
        </p:nvSpPr>
        <p:spPr>
          <a:xfrm>
            <a:off x="4670578" y="3146226"/>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solidFill>
                  <a:schemeClr val="accent2">
                    <a:lumMod val="75000"/>
                    <a:alpha val="0"/>
                  </a:schemeClr>
                </a:solidFill>
              </a:rPr>
              <a:t>FLOW</a:t>
            </a:r>
            <a:endParaRPr lang="en-IN" dirty="0">
              <a:solidFill>
                <a:schemeClr val="accent2">
                  <a:lumMod val="75000"/>
                  <a:alpha val="0"/>
                </a:schemeClr>
              </a:solidFill>
            </a:endParaRPr>
          </a:p>
        </p:txBody>
      </p:sp>
      <p:sp>
        <p:nvSpPr>
          <p:cNvPr id="61" name="Freeform: Shape 60">
            <a:extLst>
              <a:ext uri="{FF2B5EF4-FFF2-40B4-BE49-F238E27FC236}">
                <a16:creationId xmlns:a16="http://schemas.microsoft.com/office/drawing/2014/main" id="{07643218-9663-D315-4771-3814922AE6D5}"/>
              </a:ext>
            </a:extLst>
          </p:cNvPr>
          <p:cNvSpPr/>
          <p:nvPr/>
        </p:nvSpPr>
        <p:spPr>
          <a:xfrm rot="257885">
            <a:off x="12934235" y="-32922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 name="Straight Connector 2">
            <a:extLst>
              <a:ext uri="{FF2B5EF4-FFF2-40B4-BE49-F238E27FC236}">
                <a16:creationId xmlns:a16="http://schemas.microsoft.com/office/drawing/2014/main" id="{076F39F6-8EC7-8AC7-93F3-76A41855B3E2}"/>
              </a:ext>
            </a:extLst>
          </p:cNvPr>
          <p:cNvCxnSpPr>
            <a:cxnSpLocks/>
          </p:cNvCxnSpPr>
          <p:nvPr/>
        </p:nvCxnSpPr>
        <p:spPr>
          <a:xfrm rot="16200000">
            <a:off x="7797044" y="4854592"/>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26FA8B6-D8EB-604F-6933-3CD930B54985}"/>
              </a:ext>
            </a:extLst>
          </p:cNvPr>
          <p:cNvGrpSpPr/>
          <p:nvPr/>
        </p:nvGrpSpPr>
        <p:grpSpPr>
          <a:xfrm>
            <a:off x="4310672" y="7823516"/>
            <a:ext cx="4424006" cy="2397705"/>
            <a:chOff x="3006855" y="1195555"/>
            <a:chExt cx="4424006" cy="2397705"/>
          </a:xfrm>
        </p:grpSpPr>
        <p:sp>
          <p:nvSpPr>
            <p:cNvPr id="5" name="TextBox 4">
              <a:extLst>
                <a:ext uri="{FF2B5EF4-FFF2-40B4-BE49-F238E27FC236}">
                  <a16:creationId xmlns:a16="http://schemas.microsoft.com/office/drawing/2014/main" id="{48CAE003-B3D9-2B46-4E79-042A8E1529C8}"/>
                </a:ext>
              </a:extLst>
            </p:cNvPr>
            <p:cNvSpPr txBox="1"/>
            <p:nvPr/>
          </p:nvSpPr>
          <p:spPr>
            <a:xfrm>
              <a:off x="5179783" y="1195555"/>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nvGrpSpPr>
            <p:cNvPr id="6" name="Group 5">
              <a:extLst>
                <a:ext uri="{FF2B5EF4-FFF2-40B4-BE49-F238E27FC236}">
                  <a16:creationId xmlns:a16="http://schemas.microsoft.com/office/drawing/2014/main" id="{F6CC09C8-52D8-C398-3001-329185CD4653}"/>
                </a:ext>
              </a:extLst>
            </p:cNvPr>
            <p:cNvGrpSpPr/>
            <p:nvPr/>
          </p:nvGrpSpPr>
          <p:grpSpPr>
            <a:xfrm rot="16200000">
              <a:off x="3272096" y="1607423"/>
              <a:ext cx="1720596" cy="2251078"/>
              <a:chOff x="3337559" y="1109300"/>
              <a:chExt cx="1720596" cy="2251078"/>
            </a:xfrm>
          </p:grpSpPr>
          <p:grpSp>
            <p:nvGrpSpPr>
              <p:cNvPr id="7" name="Group 6">
                <a:extLst>
                  <a:ext uri="{FF2B5EF4-FFF2-40B4-BE49-F238E27FC236}">
                    <a16:creationId xmlns:a16="http://schemas.microsoft.com/office/drawing/2014/main" id="{60A52399-BA07-F2AD-D939-B887DFA7E149}"/>
                  </a:ext>
                </a:extLst>
              </p:cNvPr>
              <p:cNvGrpSpPr/>
              <p:nvPr/>
            </p:nvGrpSpPr>
            <p:grpSpPr>
              <a:xfrm>
                <a:off x="3337559" y="1874838"/>
                <a:ext cx="1027206" cy="720000"/>
                <a:chOff x="3337559" y="2245749"/>
                <a:chExt cx="1027206" cy="720000"/>
              </a:xfrm>
            </p:grpSpPr>
            <p:sp>
              <p:nvSpPr>
                <p:cNvPr id="9" name="Oval 8">
                  <a:extLst>
                    <a:ext uri="{FF2B5EF4-FFF2-40B4-BE49-F238E27FC236}">
                      <a16:creationId xmlns:a16="http://schemas.microsoft.com/office/drawing/2014/main" id="{3089221F-85B4-699A-A538-143AA603454B}"/>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0" name="Straight Connector 9">
                  <a:extLst>
                    <a:ext uri="{FF2B5EF4-FFF2-40B4-BE49-F238E27FC236}">
                      <a16:creationId xmlns:a16="http://schemas.microsoft.com/office/drawing/2014/main" id="{6EB1769C-5F19-FDEA-F61D-6B0651FC449A}"/>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3AD21B2E-D6C3-BC92-9B89-B755DFEDB91A}"/>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HomePage</a:t>
                </a:r>
                <a:endParaRPr lang="en-IN" sz="3200" dirty="0"/>
              </a:p>
            </p:txBody>
          </p:sp>
        </p:grpSp>
      </p:grpSp>
      <p:pic>
        <p:nvPicPr>
          <p:cNvPr id="11" name="Picture 10">
            <a:extLst>
              <a:ext uri="{FF2B5EF4-FFF2-40B4-BE49-F238E27FC236}">
                <a16:creationId xmlns:a16="http://schemas.microsoft.com/office/drawing/2014/main" id="{F9BE9770-53FB-8266-6D5F-723352CB4CA8}"/>
              </a:ext>
            </a:extLst>
          </p:cNvPr>
          <p:cNvPicPr>
            <a:picLocks noChangeAspect="1"/>
          </p:cNvPicPr>
          <p:nvPr/>
        </p:nvPicPr>
        <p:blipFill>
          <a:blip r:embed="rId7">
            <a:extLst>
              <a:ext uri="{28A0092B-C50C-407E-A947-70E740481C1C}">
                <a14:useLocalDpi xmlns:a14="http://schemas.microsoft.com/office/drawing/2010/main" val="0"/>
              </a:ext>
            </a:extLst>
          </a:blip>
          <a:srcRect l="23871" t="22627" r="23491" b="14649"/>
          <a:stretch/>
        </p:blipFill>
        <p:spPr>
          <a:xfrm>
            <a:off x="4350798" y="10429714"/>
            <a:ext cx="4265604" cy="2453683"/>
          </a:xfrm>
          <a:prstGeom prst="rect">
            <a:avLst/>
          </a:prstGeom>
          <a:effectLst>
            <a:outerShdw blurRad="50800" dist="38100" dir="2700000" algn="tl" rotWithShape="0">
              <a:prstClr val="black">
                <a:alpha val="40000"/>
              </a:prstClr>
            </a:outerShdw>
          </a:effectLst>
        </p:spPr>
      </p:pic>
      <p:sp>
        <p:nvSpPr>
          <p:cNvPr id="12" name="Oval 11">
            <a:extLst>
              <a:ext uri="{FF2B5EF4-FFF2-40B4-BE49-F238E27FC236}">
                <a16:creationId xmlns:a16="http://schemas.microsoft.com/office/drawing/2014/main" id="{1E456A70-0BA6-B35F-A46D-9E18D85F27ED}"/>
              </a:ext>
            </a:extLst>
          </p:cNvPr>
          <p:cNvSpPr/>
          <p:nvPr/>
        </p:nvSpPr>
        <p:spPr>
          <a:xfrm>
            <a:off x="2056121" y="10074592"/>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188949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361556" y="375651"/>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 </a:t>
            </a:r>
          </a:p>
        </p:txBody>
      </p:sp>
      <p:sp>
        <p:nvSpPr>
          <p:cNvPr id="12" name="TextBox 11">
            <a:extLst>
              <a:ext uri="{FF2B5EF4-FFF2-40B4-BE49-F238E27FC236}">
                <a16:creationId xmlns:a16="http://schemas.microsoft.com/office/drawing/2014/main" id="{E7F286A2-B927-5859-8BC6-CA285537C936}"/>
              </a:ext>
            </a:extLst>
          </p:cNvPr>
          <p:cNvSpPr txBox="1"/>
          <p:nvPr/>
        </p:nvSpPr>
        <p:spPr>
          <a:xfrm>
            <a:off x="1849557" y="375651"/>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779704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2056121"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031294"/>
            <a:ext cx="4424006" cy="2397705"/>
            <a:chOff x="3006855" y="1195555"/>
            <a:chExt cx="4424006" cy="2397705"/>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195555"/>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HomePage</a:t>
                </a:r>
                <a:endParaRPr lang="en-IN" sz="3200" dirty="0"/>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50078"/>
          <a:stretch/>
        </p:blipFill>
        <p:spPr>
          <a:xfrm>
            <a:off x="0" y="2255727"/>
            <a:ext cx="2310354" cy="4627951"/>
          </a:xfrm>
          <a:prstGeom prst="rect">
            <a:avLst/>
          </a:prstGeom>
        </p:spPr>
      </p:pic>
      <p:pic>
        <p:nvPicPr>
          <p:cNvPr id="67" name="Picture 66">
            <a:extLst>
              <a:ext uri="{FF2B5EF4-FFF2-40B4-BE49-F238E27FC236}">
                <a16:creationId xmlns:a16="http://schemas.microsoft.com/office/drawing/2014/main" id="{8A031D51-285E-ECB7-9607-30AD4FBA038D}"/>
              </a:ext>
            </a:extLst>
          </p:cNvPr>
          <p:cNvPicPr>
            <a:picLocks noChangeAspect="1"/>
          </p:cNvPicPr>
          <p:nvPr/>
        </p:nvPicPr>
        <p:blipFill>
          <a:blip r:embed="rId5">
            <a:extLst>
              <a:ext uri="{28A0092B-C50C-407E-A947-70E740481C1C}">
                <a14:useLocalDpi xmlns:a14="http://schemas.microsoft.com/office/drawing/2010/main" val="0"/>
              </a:ext>
            </a:extLst>
          </a:blip>
          <a:srcRect l="23871" t="22627" r="23491" b="14649"/>
          <a:stretch/>
        </p:blipFill>
        <p:spPr>
          <a:xfrm>
            <a:off x="4350798" y="3637492"/>
            <a:ext cx="4265604" cy="24536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2774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592237" y="3433825"/>
            <a:ext cx="4982598" cy="2397704"/>
            <a:chOff x="8126850" y="3413261"/>
            <a:chExt cx="4982598" cy="2397704"/>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8" y="2895333"/>
              <a:ext cx="1720595" cy="2756452"/>
              <a:chOff x="3337559" y="856612"/>
              <a:chExt cx="1720595" cy="2756452"/>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2</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387541" y="1942450"/>
                <a:ext cx="2756452"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Search Result</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858370" y="3871973"/>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pic>
        <p:nvPicPr>
          <p:cNvPr id="13" name="Picture 12">
            <a:extLst>
              <a:ext uri="{FF2B5EF4-FFF2-40B4-BE49-F238E27FC236}">
                <a16:creationId xmlns:a16="http://schemas.microsoft.com/office/drawing/2014/main" id="{50D1931F-1F77-C5D4-224B-A0F016A7F050}"/>
              </a:ext>
            </a:extLst>
          </p:cNvPr>
          <p:cNvPicPr>
            <a:picLocks noChangeAspect="1"/>
          </p:cNvPicPr>
          <p:nvPr/>
        </p:nvPicPr>
        <p:blipFill>
          <a:blip r:embed="rId3">
            <a:extLst>
              <a:ext uri="{28A0092B-C50C-407E-A947-70E740481C1C}">
                <a14:useLocalDpi xmlns:a14="http://schemas.microsoft.com/office/drawing/2010/main" val="0"/>
              </a:ext>
            </a:extLst>
          </a:blip>
          <a:srcRect t="401" b="401"/>
          <a:stretch/>
        </p:blipFill>
        <p:spPr>
          <a:xfrm>
            <a:off x="4352758" y="913821"/>
            <a:ext cx="4001231" cy="23016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88611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938992"/>
            </a:xfrm>
            <a:prstGeom prst="rect">
              <a:avLst/>
            </a:prstGeom>
            <a:noFill/>
          </p:spPr>
          <p:txBody>
            <a:bodyPr wrap="square" rtlCol="0">
              <a:spAutoFit/>
            </a:bodyPr>
            <a:lstStyle/>
            <a:p>
              <a:r>
                <a:rPr lang="en-US" sz="2400" dirty="0">
                  <a:solidFill>
                    <a:schemeClr val="accent2">
                      <a:lumMod val="75000"/>
                    </a:schemeClr>
                  </a:solidFill>
                </a:rPr>
                <a:t>Click on Contact Options, to Contact, or Send a message instead.</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Room View</a:t>
                </a:r>
              </a:p>
            </p:txBody>
          </p:sp>
        </p:grpSp>
      </p:grpSp>
      <p:pic>
        <p:nvPicPr>
          <p:cNvPr id="72" name="Picture 71">
            <a:extLst>
              <a:ext uri="{FF2B5EF4-FFF2-40B4-BE49-F238E27FC236}">
                <a16:creationId xmlns:a16="http://schemas.microsoft.com/office/drawing/2014/main" id="{B30D6750-4266-34F3-B14A-FD07CCA204D5}"/>
              </a:ext>
            </a:extLst>
          </p:cNvPr>
          <p:cNvPicPr>
            <a:picLocks noChangeAspect="1"/>
          </p:cNvPicPr>
          <p:nvPr/>
        </p:nvPicPr>
        <p:blipFill>
          <a:blip r:embed="rId3">
            <a:extLst>
              <a:ext uri="{28A0092B-C50C-407E-A947-70E740481C1C}">
                <a14:useLocalDpi xmlns:a14="http://schemas.microsoft.com/office/drawing/2010/main" val="0"/>
              </a:ext>
            </a:extLst>
          </a:blip>
          <a:srcRect l="201" t="5135" r="-201" b="48241"/>
          <a:stretch/>
        </p:blipFill>
        <p:spPr>
          <a:xfrm>
            <a:off x="3137485" y="3731380"/>
            <a:ext cx="4440609" cy="25543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971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578432" y="9994100"/>
            <a:ext cx="6127167" cy="1569660"/>
          </a:xfrm>
          <a:prstGeom prst="rect">
            <a:avLst/>
          </a:prstGeom>
          <a:noFill/>
        </p:spPr>
        <p:txBody>
          <a:bodyPr wrap="square" rtlCol="0">
            <a:spAutoFit/>
          </a:bodyPr>
          <a:lstStyle/>
          <a:p>
            <a:pPr marL="0" algn="l" rtl="0" eaLnBrk="1" latinLnBrk="0" hangingPunct="1"/>
            <a:r>
              <a:rPr lang="en-IN" sz="3200" kern="1200" dirty="0">
                <a:solidFill>
                  <a:srgbClr val="333F50"/>
                </a:solidFill>
                <a:effectLst/>
                <a:latin typeface="Calibri" panose="020F0502020204030204" pitchFamily="34" charset="0"/>
                <a:ea typeface="+mn-ea"/>
                <a:cs typeface="+mn-cs"/>
              </a:rPr>
              <a:t>Also Known as Mess Finder A single platform for finding and listing rooms and </a:t>
            </a:r>
            <a:r>
              <a:rPr lang="en-IN" sz="3200" kern="1200" dirty="0" err="1">
                <a:solidFill>
                  <a:srgbClr val="333F50"/>
                </a:solidFill>
                <a:effectLst/>
                <a:latin typeface="Calibri" panose="020F0502020204030204" pitchFamily="34" charset="0"/>
                <a:ea typeface="+mn-ea"/>
                <a:cs typeface="+mn-cs"/>
              </a:rPr>
              <a:t>PGs.</a:t>
            </a:r>
            <a:endParaRPr lang="en-IN" sz="4800" dirty="0">
              <a:effectLst/>
            </a:endParaRPr>
          </a:p>
        </p:txBody>
      </p:sp>
      <p:sp>
        <p:nvSpPr>
          <p:cNvPr id="40" name="Oval 39">
            <a:extLst>
              <a:ext uri="{FF2B5EF4-FFF2-40B4-BE49-F238E27FC236}">
                <a16:creationId xmlns:a16="http://schemas.microsoft.com/office/drawing/2014/main" id="{947F8DBD-980D-EE38-4813-2E3A9CDCF3D1}"/>
              </a:ext>
            </a:extLst>
          </p:cNvPr>
          <p:cNvSpPr/>
          <p:nvPr/>
        </p:nvSpPr>
        <p:spPr>
          <a:xfrm>
            <a:off x="75276" y="6414022"/>
            <a:ext cx="360000" cy="360000"/>
          </a:xfrm>
          <a:prstGeom prst="ellipse">
            <a:avLst/>
          </a:prstGeom>
          <a:blipFill>
            <a:blip r:embed="rId2">
              <a:extLst>
                <a:ext uri="{96DAC541-7B7A-43D3-8B79-37D633B846F1}">
                  <asvg:svgBlip xmlns:asvg="http://schemas.microsoft.com/office/drawing/2016/SVG/main" r:embed="rId3"/>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C2CF6117-2234-6424-B074-6ADDE5149BD5}"/>
              </a:ext>
            </a:extLst>
          </p:cNvPr>
          <p:cNvGrpSpPr/>
          <p:nvPr/>
        </p:nvGrpSpPr>
        <p:grpSpPr>
          <a:xfrm rot="8242407">
            <a:off x="5885625" y="10371985"/>
            <a:ext cx="2897095" cy="3085108"/>
            <a:chOff x="3303888" y="3295651"/>
            <a:chExt cx="2897095" cy="3085108"/>
          </a:xfrm>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5"/>
              <a:chOff x="-4307581" y="3059668"/>
              <a:chExt cx="2702984" cy="2954655"/>
            </a:xfrm>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3603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8410686">
            <a:off x="8263278" y="-865830"/>
            <a:ext cx="6532872" cy="8589659"/>
            <a:chOff x="4134643" y="2551481"/>
            <a:chExt cx="6532872" cy="8589659"/>
          </a:xfrm>
          <a:blipFill dpi="0" rotWithShape="0">
            <a:blip r:embed="rId4"/>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6" name="Rectangle: Rounded Corners 55">
            <a:extLst>
              <a:ext uri="{FF2B5EF4-FFF2-40B4-BE49-F238E27FC236}">
                <a16:creationId xmlns:a16="http://schemas.microsoft.com/office/drawing/2014/main" id="{FAA32C7C-6142-2F35-754F-4ABB701F4DCA}"/>
              </a:ext>
            </a:extLst>
          </p:cNvPr>
          <p:cNvSpPr/>
          <p:nvPr/>
        </p:nvSpPr>
        <p:spPr>
          <a:xfrm>
            <a:off x="68317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7" name="Rectangle: Rounded Corners 56">
            <a:extLst>
              <a:ext uri="{FF2B5EF4-FFF2-40B4-BE49-F238E27FC236}">
                <a16:creationId xmlns:a16="http://schemas.microsoft.com/office/drawing/2014/main" id="{85240307-B3FD-15ED-76CE-EBF138B4CE11}"/>
              </a:ext>
            </a:extLst>
          </p:cNvPr>
          <p:cNvSpPr/>
          <p:nvPr/>
        </p:nvSpPr>
        <p:spPr>
          <a:xfrm>
            <a:off x="125995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58" name="Rectangle: Rounded Corners 57">
            <a:extLst>
              <a:ext uri="{FF2B5EF4-FFF2-40B4-BE49-F238E27FC236}">
                <a16:creationId xmlns:a16="http://schemas.microsoft.com/office/drawing/2014/main" id="{A8B2F7BF-38EB-0CBF-002A-D68ED52C7246}"/>
              </a:ext>
            </a:extLst>
          </p:cNvPr>
          <p:cNvSpPr/>
          <p:nvPr/>
        </p:nvSpPr>
        <p:spPr>
          <a:xfrm>
            <a:off x="1857781"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2" name="TextBox 1">
            <a:extLst>
              <a:ext uri="{FF2B5EF4-FFF2-40B4-BE49-F238E27FC236}">
                <a16:creationId xmlns:a16="http://schemas.microsoft.com/office/drawing/2014/main" id="{68ED16E6-1832-9996-D1E4-8B5A7CEB4AD9}"/>
              </a:ext>
            </a:extLst>
          </p:cNvPr>
          <p:cNvSpPr txBox="1"/>
          <p:nvPr/>
        </p:nvSpPr>
        <p:spPr>
          <a:xfrm rot="10800000" flipV="1">
            <a:off x="435276" y="6393966"/>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grpSp>
        <p:nvGrpSpPr>
          <p:cNvPr id="12" name="Group 11">
            <a:extLst>
              <a:ext uri="{FF2B5EF4-FFF2-40B4-BE49-F238E27FC236}">
                <a16:creationId xmlns:a16="http://schemas.microsoft.com/office/drawing/2014/main" id="{FB152934-41BA-2BCD-79F1-143B646107F3}"/>
              </a:ext>
            </a:extLst>
          </p:cNvPr>
          <p:cNvGrpSpPr/>
          <p:nvPr/>
        </p:nvGrpSpPr>
        <p:grpSpPr>
          <a:xfrm>
            <a:off x="1965732" y="11515942"/>
            <a:ext cx="3085107" cy="925895"/>
            <a:chOff x="3303888" y="3573244"/>
            <a:chExt cx="3954954" cy="936824"/>
          </a:xfrm>
          <a:blipFill>
            <a:blip r:embed="rId4"/>
            <a:stretch>
              <a:fillRect l="-20000" t="-20000" r="-20000" b="-20000"/>
            </a:stretch>
          </a:blipFill>
        </p:grpSpPr>
        <p:sp>
          <p:nvSpPr>
            <p:cNvPr id="13" name="Rectangle 12">
              <a:extLst>
                <a:ext uri="{FF2B5EF4-FFF2-40B4-BE49-F238E27FC236}">
                  <a16:creationId xmlns:a16="http://schemas.microsoft.com/office/drawing/2014/main" id="{7B988773-4687-90A0-C62F-D8813CF52BB1}"/>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13">
              <a:extLst>
                <a:ext uri="{FF2B5EF4-FFF2-40B4-BE49-F238E27FC236}">
                  <a16:creationId xmlns:a16="http://schemas.microsoft.com/office/drawing/2014/main" id="{91FD9C4C-11F6-720E-0EAA-B91EBE76C9EF}"/>
                </a:ext>
              </a:extLst>
            </p:cNvPr>
            <p:cNvGrpSpPr/>
            <p:nvPr/>
          </p:nvGrpSpPr>
          <p:grpSpPr>
            <a:xfrm>
              <a:off x="3423609" y="3588632"/>
              <a:ext cx="3811086" cy="797753"/>
              <a:chOff x="-4276988" y="3222197"/>
              <a:chExt cx="3811086" cy="797753"/>
            </a:xfrm>
            <a:grpFill/>
          </p:grpSpPr>
          <p:sp>
            <p:nvSpPr>
              <p:cNvPr id="15" name="TextBox 14">
                <a:extLst>
                  <a:ext uri="{FF2B5EF4-FFF2-40B4-BE49-F238E27FC236}">
                    <a16:creationId xmlns:a16="http://schemas.microsoft.com/office/drawing/2014/main" id="{CBA951FE-D3F2-9274-D039-9E12AB12A2CF}"/>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16" name="TextBox 15">
                <a:extLst>
                  <a:ext uri="{FF2B5EF4-FFF2-40B4-BE49-F238E27FC236}">
                    <a16:creationId xmlns:a16="http://schemas.microsoft.com/office/drawing/2014/main" id="{EBF10E6E-0F9F-098B-3268-A8F09ECB298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1500424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844922" y="3433824"/>
            <a:ext cx="4102278" cy="2397706"/>
            <a:chOff x="8379535" y="3413260"/>
            <a:chExt cx="4102278" cy="2397706"/>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5" y="3148020"/>
              <a:ext cx="1720597" cy="2251078"/>
              <a:chOff x="3337559" y="1109300"/>
              <a:chExt cx="1720597" cy="2251078"/>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640230"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230735" y="3871974"/>
              <a:ext cx="2251078" cy="1938992"/>
            </a:xfrm>
            <a:prstGeom prst="rect">
              <a:avLst/>
            </a:prstGeom>
            <a:noFill/>
          </p:spPr>
          <p:txBody>
            <a:bodyPr wrap="square" rtlCol="0">
              <a:spAutoFit/>
            </a:bodyPr>
            <a:lstStyle/>
            <a:p>
              <a:r>
                <a:rPr lang="en-US" sz="2400" dirty="0">
                  <a:solidFill>
                    <a:schemeClr val="accent2">
                      <a:lumMod val="75000"/>
                    </a:schemeClr>
                  </a:solidFill>
                </a:rPr>
                <a:t>Login as user, to chat with owner, and save rooms, and access other features.</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949" y="323957"/>
            <a:ext cx="2526102" cy="29417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2763143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569660"/>
            </a:xfrm>
            <a:prstGeom prst="rect">
              <a:avLst/>
            </a:prstGeom>
            <a:noFill/>
          </p:spPr>
          <p:txBody>
            <a:bodyPr wrap="square" rtlCol="0">
              <a:spAutoFit/>
            </a:bodyPr>
            <a:lstStyle/>
            <a:p>
              <a:r>
                <a:rPr lang="en-US" sz="2400" dirty="0">
                  <a:solidFill>
                    <a:schemeClr val="accent2">
                      <a:lumMod val="75000"/>
                    </a:schemeClr>
                  </a:solidFill>
                </a:rPr>
                <a:t>Message with owner, and fix date for visit, and fix rent.</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5</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Message</a:t>
                </a:r>
              </a:p>
            </p:txBody>
          </p:sp>
        </p:grpSp>
      </p:grpSp>
      <p:pic>
        <p:nvPicPr>
          <p:cNvPr id="8" name="Picture 7">
            <a:extLst>
              <a:ext uri="{FF2B5EF4-FFF2-40B4-BE49-F238E27FC236}">
                <a16:creationId xmlns:a16="http://schemas.microsoft.com/office/drawing/2014/main" id="{F7BA3135-E891-91F0-59D8-60C43E3DDB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0145" y="3672041"/>
            <a:ext cx="3058373" cy="29454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41233171"/>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118620" y="-584360"/>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8188671" y="328074"/>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p>
        </p:txBody>
      </p:sp>
      <p:sp>
        <p:nvSpPr>
          <p:cNvPr id="12" name="TextBox 11">
            <a:extLst>
              <a:ext uri="{FF2B5EF4-FFF2-40B4-BE49-F238E27FC236}">
                <a16:creationId xmlns:a16="http://schemas.microsoft.com/office/drawing/2014/main" id="{E7F286A2-B927-5859-8BC6-CA285537C936}"/>
              </a:ext>
            </a:extLst>
          </p:cNvPr>
          <p:cNvSpPr txBox="1"/>
          <p:nvPr/>
        </p:nvSpPr>
        <p:spPr>
          <a:xfrm>
            <a:off x="10224159" y="328074"/>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426589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9643722"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215960"/>
            <a:ext cx="4424006" cy="2213039"/>
            <a:chOff x="3006855" y="1380221"/>
            <a:chExt cx="4424006" cy="2213039"/>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380221"/>
              <a:ext cx="2251078" cy="1569660"/>
            </a:xfrm>
            <a:prstGeom prst="rect">
              <a:avLst/>
            </a:prstGeom>
            <a:noFill/>
          </p:spPr>
          <p:txBody>
            <a:bodyPr wrap="square" rtlCol="0">
              <a:spAutoFit/>
            </a:bodyPr>
            <a:lstStyle/>
            <a:p>
              <a:r>
                <a:rPr lang="en-IN" sz="2400" dirty="0">
                  <a:solidFill>
                    <a:schemeClr val="accent2">
                      <a:lumMod val="75000"/>
                    </a:schemeClr>
                  </a:solidFill>
                </a:rPr>
                <a:t>Select Owner as Role, When Creating new account.</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IN" sz="3200" dirty="0"/>
                  <a:t>Select Role</a:t>
                </a:r>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2294" r="-1433"/>
          <a:stretch/>
        </p:blipFill>
        <p:spPr>
          <a:xfrm>
            <a:off x="8894839" y="3687647"/>
            <a:ext cx="3396694" cy="3274680"/>
          </a:xfrm>
          <a:prstGeom prst="rect">
            <a:avLst/>
          </a:prstGeom>
        </p:spPr>
      </p:pic>
      <p:pic>
        <p:nvPicPr>
          <p:cNvPr id="2" name="Picture 1">
            <a:extLst>
              <a:ext uri="{FF2B5EF4-FFF2-40B4-BE49-F238E27FC236}">
                <a16:creationId xmlns:a16="http://schemas.microsoft.com/office/drawing/2014/main" id="{ACC093AD-A721-2A54-512D-D16F4587ED60}"/>
              </a:ext>
            </a:extLst>
          </p:cNvPr>
          <p:cNvPicPr>
            <a:picLocks noChangeAspect="1"/>
          </p:cNvPicPr>
          <p:nvPr/>
        </p:nvPicPr>
        <p:blipFill>
          <a:blip r:embed="rId5">
            <a:extLst>
              <a:ext uri="{28A0092B-C50C-407E-A947-70E740481C1C}">
                <a14:useLocalDpi xmlns:a14="http://schemas.microsoft.com/office/drawing/2010/main" val="0"/>
              </a:ext>
            </a:extLst>
          </a:blip>
          <a:srcRect l="6086" t="9053" r="4842" b="8363"/>
          <a:stretch/>
        </p:blipFill>
        <p:spPr>
          <a:xfrm>
            <a:off x="4875448" y="3851705"/>
            <a:ext cx="3216303" cy="1790335"/>
          </a:xfrm>
          <a:prstGeom prst="rect">
            <a:avLst/>
          </a:prstGeom>
          <a:effectLst>
            <a:outerShdw blurRad="50800" dist="38100" dir="2700000" algn="tl" rotWithShape="0">
              <a:prstClr val="black">
                <a:alpha val="40000"/>
              </a:prstClr>
            </a:outerShdw>
          </a:effectLst>
        </p:spPr>
      </p:pic>
      <p:grpSp>
        <p:nvGrpSpPr>
          <p:cNvPr id="5" name="Group 4">
            <a:extLst>
              <a:ext uri="{FF2B5EF4-FFF2-40B4-BE49-F238E27FC236}">
                <a16:creationId xmlns:a16="http://schemas.microsoft.com/office/drawing/2014/main" id="{F985D361-0416-BE7C-B571-1994FD24D471}"/>
              </a:ext>
            </a:extLst>
          </p:cNvPr>
          <p:cNvGrpSpPr/>
          <p:nvPr/>
        </p:nvGrpSpPr>
        <p:grpSpPr>
          <a:xfrm>
            <a:off x="12069209" y="3266999"/>
            <a:ext cx="3600000" cy="324000"/>
            <a:chOff x="10027963" y="3262333"/>
            <a:chExt cx="3600000" cy="324000"/>
          </a:xfrm>
        </p:grpSpPr>
        <p:cxnSp>
          <p:nvCxnSpPr>
            <p:cNvPr id="3" name="Straight Connector 2">
              <a:extLst>
                <a:ext uri="{FF2B5EF4-FFF2-40B4-BE49-F238E27FC236}">
                  <a16:creationId xmlns:a16="http://schemas.microsoft.com/office/drawing/2014/main" id="{D83460BE-2F64-E4D6-B66A-102907C0FE46}"/>
                </a:ext>
              </a:extLst>
            </p:cNvPr>
            <p:cNvCxnSpPr>
              <a:cxnSpLocks/>
            </p:cNvCxnSpPr>
            <p:nvPr/>
          </p:nvCxnSpPr>
          <p:spPr>
            <a:xfrm rot="16200000">
              <a:off x="11827963" y="1624334"/>
              <a:ext cx="0" cy="36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E45DEAF-CDA7-4ED4-BC07-0B27EEB20EFE}"/>
                </a:ext>
              </a:extLst>
            </p:cNvPr>
            <p:cNvCxnSpPr>
              <a:cxnSpLocks/>
            </p:cNvCxnSpPr>
            <p:nvPr/>
          </p:nvCxnSpPr>
          <p:spPr>
            <a:xfrm rot="10800000">
              <a:off x="10066645" y="3262333"/>
              <a:ext cx="0" cy="324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6531172"/>
      </p:ext>
    </p:extLst>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4729887" y="3433825"/>
            <a:ext cx="5885754" cy="2397708"/>
            <a:chOff x="7763947" y="3413261"/>
            <a:chExt cx="5885754" cy="2397708"/>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545260" y="2631948"/>
              <a:ext cx="1720599" cy="3283226"/>
              <a:chOff x="3337559" y="692741"/>
              <a:chExt cx="1720599" cy="3283226"/>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2</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124158" y="2041966"/>
                <a:ext cx="3283226"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Login/Register</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795707" y="3871977"/>
              <a:ext cx="2853994" cy="1938992"/>
            </a:xfrm>
            <a:prstGeom prst="rect">
              <a:avLst/>
            </a:prstGeom>
            <a:noFill/>
          </p:spPr>
          <p:txBody>
            <a:bodyPr wrap="square" rtlCol="0">
              <a:spAutoFit/>
            </a:bodyPr>
            <a:lstStyle/>
            <a:p>
              <a:r>
                <a:rPr lang="en-US" sz="2400" dirty="0">
                  <a:solidFill>
                    <a:schemeClr val="accent2">
                      <a:lumMod val="75000"/>
                    </a:schemeClr>
                  </a:solidFill>
                </a:rPr>
                <a:t>Login or Register as owner, to access features like creating room, and messaging with users, etc.</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rcRect l="28582" t="4064" r="27904" b="4106"/>
          <a:stretch/>
        </p:blipFill>
        <p:spPr>
          <a:xfrm>
            <a:off x="6280121" y="154999"/>
            <a:ext cx="2213928" cy="3013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2238247"/>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127F199-3CE1-A1AC-5C50-4806AF3B16DF}"/>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4273351" y="1036122"/>
            <a:ext cx="5339615" cy="2397704"/>
            <a:chOff x="2883174" y="1195557"/>
            <a:chExt cx="5339615"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368054" y="1195557"/>
              <a:ext cx="2854735" cy="1938992"/>
            </a:xfrm>
            <a:prstGeom prst="rect">
              <a:avLst/>
            </a:prstGeom>
            <a:noFill/>
          </p:spPr>
          <p:txBody>
            <a:bodyPr wrap="square" rtlCol="0">
              <a:spAutoFit/>
            </a:bodyPr>
            <a:lstStyle/>
            <a:p>
              <a:r>
                <a:rPr lang="en-US" sz="2400" dirty="0">
                  <a:solidFill>
                    <a:schemeClr val="accent2">
                      <a:lumMod val="75000"/>
                    </a:schemeClr>
                  </a:solidFill>
                </a:rPr>
                <a:t>Update Profile details, like mobile, email, to submit details and accept calls, and messages.</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319400" y="1436440"/>
              <a:ext cx="1720595" cy="2593048"/>
              <a:chOff x="3337559" y="985617"/>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1989753"/>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Edit Profile</a:t>
                </a:r>
              </a:p>
            </p:txBody>
          </p:sp>
        </p:grpSp>
      </p:grpSp>
      <p:pic>
        <p:nvPicPr>
          <p:cNvPr id="3" name="Picture 2">
            <a:extLst>
              <a:ext uri="{FF2B5EF4-FFF2-40B4-BE49-F238E27FC236}">
                <a16:creationId xmlns:a16="http://schemas.microsoft.com/office/drawing/2014/main" id="{B74B7C13-E280-9327-7DD0-D6C197E94EA3}"/>
              </a:ext>
            </a:extLst>
          </p:cNvPr>
          <p:cNvPicPr>
            <a:picLocks noChangeAspect="1"/>
          </p:cNvPicPr>
          <p:nvPr/>
        </p:nvPicPr>
        <p:blipFill>
          <a:blip r:embed="rId3">
            <a:extLst>
              <a:ext uri="{28A0092B-C50C-407E-A947-70E740481C1C}">
                <a14:useLocalDpi xmlns:a14="http://schemas.microsoft.com/office/drawing/2010/main" val="0"/>
              </a:ext>
            </a:extLst>
          </a:blip>
          <a:srcRect l="736" t="651" r="116" b="1704"/>
          <a:stretch/>
        </p:blipFill>
        <p:spPr>
          <a:xfrm>
            <a:off x="4765040" y="3659847"/>
            <a:ext cx="4131944" cy="26285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2862572"/>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4313327" y="3433825"/>
            <a:ext cx="5685534" cy="2213042"/>
            <a:chOff x="7347387" y="3413261"/>
            <a:chExt cx="5685534" cy="2213042"/>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128700" y="2631948"/>
              <a:ext cx="1720599" cy="3283226"/>
              <a:chOff x="3337559" y="1109301"/>
              <a:chExt cx="1720599" cy="3283226"/>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124158" y="2458526"/>
                <a:ext cx="3283226"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Submit PG</a:t>
                </a:r>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178927" y="4056643"/>
              <a:ext cx="2853994" cy="1569660"/>
            </a:xfrm>
            <a:prstGeom prst="rect">
              <a:avLst/>
            </a:prstGeom>
            <a:noFill/>
          </p:spPr>
          <p:txBody>
            <a:bodyPr wrap="square" rtlCol="0">
              <a:spAutoFit/>
            </a:bodyPr>
            <a:lstStyle/>
            <a:p>
              <a:r>
                <a:rPr lang="en-US" sz="2400" dirty="0">
                  <a:solidFill>
                    <a:schemeClr val="accent2">
                      <a:lumMod val="75000"/>
                    </a:schemeClr>
                  </a:solidFill>
                </a:rPr>
                <a:t>Submit Your, PG, Room Details to with images and location, to list on search.</a:t>
              </a:r>
            </a:p>
          </p:txBody>
        </p:sp>
      </p:grpSp>
      <p:grpSp>
        <p:nvGrpSpPr>
          <p:cNvPr id="11" name="Group 10">
            <a:extLst>
              <a:ext uri="{FF2B5EF4-FFF2-40B4-BE49-F238E27FC236}">
                <a16:creationId xmlns:a16="http://schemas.microsoft.com/office/drawing/2014/main" id="{11E201C6-8017-10C9-D242-7FD9E5B42016}"/>
              </a:ext>
            </a:extLst>
          </p:cNvPr>
          <p:cNvGrpSpPr/>
          <p:nvPr/>
        </p:nvGrpSpPr>
        <p:grpSpPr>
          <a:xfrm>
            <a:off x="5472132" y="164549"/>
            <a:ext cx="3822547" cy="3151007"/>
            <a:chOff x="3322320" y="97583"/>
            <a:chExt cx="6864096" cy="5491001"/>
          </a:xfrm>
          <a:effectLst>
            <a:outerShdw blurRad="50800" dist="38100" dir="2700000" algn="tl" rotWithShape="0">
              <a:prstClr val="black">
                <a:alpha val="40000"/>
              </a:prstClr>
            </a:outerShdw>
          </a:effectLst>
        </p:grpSpPr>
        <p:pic>
          <p:nvPicPr>
            <p:cNvPr id="10" name="Picture 9">
              <a:extLst>
                <a:ext uri="{FF2B5EF4-FFF2-40B4-BE49-F238E27FC236}">
                  <a16:creationId xmlns:a16="http://schemas.microsoft.com/office/drawing/2014/main" id="{48C641CC-4EDC-5295-50C5-A0CEE78D7D9E}"/>
                </a:ext>
              </a:extLst>
            </p:cNvPr>
            <p:cNvPicPr>
              <a:picLocks noChangeAspect="1"/>
            </p:cNvPicPr>
            <p:nvPr/>
          </p:nvPicPr>
          <p:blipFill>
            <a:blip r:embed="rId3">
              <a:extLst>
                <a:ext uri="{28A0092B-C50C-407E-A947-70E740481C1C}">
                  <a14:useLocalDpi xmlns:a14="http://schemas.microsoft.com/office/drawing/2010/main" val="0"/>
                </a:ext>
              </a:extLst>
            </a:blip>
            <a:srcRect l="659" t="73842" r="769" b="436"/>
            <a:stretch/>
          </p:blipFill>
          <p:spPr>
            <a:xfrm>
              <a:off x="3322320" y="2700154"/>
              <a:ext cx="6864096" cy="2888430"/>
            </a:xfrm>
            <a:prstGeom prst="rect">
              <a:avLst/>
            </a:prstGeom>
            <a:effectLst/>
          </p:spPr>
        </p:pic>
        <p:pic>
          <p:nvPicPr>
            <p:cNvPr id="8" name="Picture 7">
              <a:extLst>
                <a:ext uri="{FF2B5EF4-FFF2-40B4-BE49-F238E27FC236}">
                  <a16:creationId xmlns:a16="http://schemas.microsoft.com/office/drawing/2014/main" id="{B74B7C13-E280-9327-7DD0-D6C197E94EA3}"/>
                </a:ext>
              </a:extLst>
            </p:cNvPr>
            <p:cNvPicPr>
              <a:picLocks noChangeAspect="1"/>
            </p:cNvPicPr>
            <p:nvPr/>
          </p:nvPicPr>
          <p:blipFill>
            <a:blip r:embed="rId3">
              <a:extLst>
                <a:ext uri="{28A0092B-C50C-407E-A947-70E740481C1C}">
                  <a14:useLocalDpi xmlns:a14="http://schemas.microsoft.com/office/drawing/2010/main" val="0"/>
                </a:ext>
              </a:extLst>
            </a:blip>
            <a:srcRect l="659" t="728" r="769" b="75590"/>
            <a:stretch/>
          </p:blipFill>
          <p:spPr>
            <a:xfrm>
              <a:off x="3322320" y="97583"/>
              <a:ext cx="6864096" cy="2659385"/>
            </a:xfrm>
            <a:prstGeom prst="rect">
              <a:avLst/>
            </a:prstGeom>
            <a:effectLst/>
          </p:spPr>
        </p:pic>
      </p:grpSp>
    </p:spTree>
    <p:extLst>
      <p:ext uri="{BB962C8B-B14F-4D97-AF65-F5344CB8AC3E}">
        <p14:creationId xmlns:p14="http://schemas.microsoft.com/office/powerpoint/2010/main" val="234900587"/>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6899889-05B9-A240-C125-BEFEAB2E78F6}"/>
              </a:ext>
            </a:extLst>
          </p:cNvPr>
          <p:cNvSpPr/>
          <p:nvPr/>
        </p:nvSpPr>
        <p:spPr>
          <a:xfrm rot="1859629">
            <a:off x="-548073" y="-1761974"/>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925927" y="-1975825"/>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676319" y="1566292"/>
            <a:ext cx="5552209" cy="1867536"/>
            <a:chOff x="2648429" y="1725727"/>
            <a:chExt cx="5552209" cy="1867536"/>
          </a:xfrm>
        </p:grpSpPr>
        <p:sp>
          <p:nvSpPr>
            <p:cNvPr id="19" name="TextBox 18">
              <a:extLst>
                <a:ext uri="{FF2B5EF4-FFF2-40B4-BE49-F238E27FC236}">
                  <a16:creationId xmlns:a16="http://schemas.microsoft.com/office/drawing/2014/main" id="{879BE6EB-9906-17DA-DC91-5595591F57B6}"/>
                </a:ext>
              </a:extLst>
            </p:cNvPr>
            <p:cNvSpPr txBox="1"/>
            <p:nvPr/>
          </p:nvSpPr>
          <p:spPr>
            <a:xfrm>
              <a:off x="5345903" y="1725727"/>
              <a:ext cx="2854735" cy="1200329"/>
            </a:xfrm>
            <a:prstGeom prst="rect">
              <a:avLst/>
            </a:prstGeom>
            <a:noFill/>
          </p:spPr>
          <p:txBody>
            <a:bodyPr wrap="square" rtlCol="0">
              <a:spAutoFit/>
            </a:bodyPr>
            <a:lstStyle/>
            <a:p>
              <a:r>
                <a:rPr lang="en-US" sz="2400" dirty="0">
                  <a:solidFill>
                    <a:schemeClr val="accent2">
                      <a:lumMod val="75000"/>
                    </a:schemeClr>
                  </a:solidFill>
                </a:rPr>
                <a:t>Finally Show Your PG list, or in search result.</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305797" y="1282699"/>
              <a:ext cx="1653196" cy="2967931"/>
              <a:chOff x="3337559" y="750872"/>
              <a:chExt cx="1653196" cy="2967931"/>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214402" y="1942450"/>
                <a:ext cx="2967931"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Published</a:t>
                </a:r>
              </a:p>
            </p:txBody>
          </p:sp>
        </p:grpSp>
      </p:grpSp>
      <p:pic>
        <p:nvPicPr>
          <p:cNvPr id="7" name="Picture 6">
            <a:extLst>
              <a:ext uri="{FF2B5EF4-FFF2-40B4-BE49-F238E27FC236}">
                <a16:creationId xmlns:a16="http://schemas.microsoft.com/office/drawing/2014/main" id="{4D14223D-7D8A-9F80-0F51-6DA180E5E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3587963"/>
            <a:ext cx="4436745" cy="3083398"/>
          </a:xfrm>
          <a:prstGeom prst="rect">
            <a:avLst/>
          </a:prstGeom>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F0FE897A-E257-39BD-2CE4-6D6F210CB02B}"/>
              </a:ext>
            </a:extLst>
          </p:cNvPr>
          <p:cNvCxnSpPr>
            <a:cxnSpLocks/>
          </p:cNvCxnSpPr>
          <p:nvPr/>
        </p:nvCxnSpPr>
        <p:spPr>
          <a:xfrm rot="10800000">
            <a:off x="1531664" y="3253827"/>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8F1CA6-BA50-09D1-157A-3690FC35A87F}"/>
              </a:ext>
            </a:extLst>
          </p:cNvPr>
          <p:cNvSpPr txBox="1"/>
          <p:nvPr/>
        </p:nvSpPr>
        <p:spPr>
          <a:xfrm>
            <a:off x="-751069" y="-6188784"/>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7" name="TextBox 16">
            <a:extLst>
              <a:ext uri="{FF2B5EF4-FFF2-40B4-BE49-F238E27FC236}">
                <a16:creationId xmlns:a16="http://schemas.microsoft.com/office/drawing/2014/main" id="{A4932741-0334-3A34-D56F-F34758CE3DE5}"/>
              </a:ext>
            </a:extLst>
          </p:cNvPr>
          <p:cNvSpPr txBox="1"/>
          <p:nvPr/>
        </p:nvSpPr>
        <p:spPr>
          <a:xfrm>
            <a:off x="-5440680" y="2520448"/>
            <a:ext cx="3863340" cy="369332"/>
          </a:xfrm>
          <a:prstGeom prst="rect">
            <a:avLst/>
          </a:prstGeom>
          <a:noFill/>
        </p:spPr>
        <p:txBody>
          <a:bodyPr wrap="square" rtlCol="0">
            <a:spAutoFit/>
          </a:bodyPr>
          <a:lstStyle/>
          <a:p>
            <a:pPr marL="342900" indent="-342900">
              <a:buClr>
                <a:schemeClr val="accent6">
                  <a:lumMod val="75000"/>
                </a:schemeClr>
              </a:buClr>
              <a:buFont typeface="Wingdings" panose="05000000000000000000" pitchFamily="2" charset="2"/>
              <a:buChar char="q"/>
            </a:pPr>
            <a:r>
              <a:rPr lang="en-US" b="0" i="0" dirty="0">
                <a:solidFill>
                  <a:schemeClr val="accent6">
                    <a:lumMod val="75000"/>
                  </a:schemeClr>
                </a:solidFill>
                <a:effectLst/>
                <a:latin typeface="Sansation" panose="02000000000000000000" pitchFamily="2" charset="0"/>
                <a:ea typeface="Open Sans regular" pitchFamily="2" charset="0"/>
                <a:cs typeface="Open Sans regular" pitchFamily="2" charset="0"/>
              </a:rPr>
              <a:t>Secure login</a:t>
            </a:r>
          </a:p>
        </p:txBody>
      </p:sp>
      <p:sp>
        <p:nvSpPr>
          <p:cNvPr id="25" name="TextBox 24">
            <a:extLst>
              <a:ext uri="{FF2B5EF4-FFF2-40B4-BE49-F238E27FC236}">
                <a16:creationId xmlns:a16="http://schemas.microsoft.com/office/drawing/2014/main" id="{DC6055DA-B2DA-3448-DFAC-803B2490990B}"/>
              </a:ext>
            </a:extLst>
          </p:cNvPr>
          <p:cNvSpPr txBox="1"/>
          <p:nvPr/>
        </p:nvSpPr>
        <p:spPr>
          <a:xfrm>
            <a:off x="-1184656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6" name="TextBox 25">
            <a:extLst>
              <a:ext uri="{FF2B5EF4-FFF2-40B4-BE49-F238E27FC236}">
                <a16:creationId xmlns:a16="http://schemas.microsoft.com/office/drawing/2014/main" id="{361313BC-2027-11DE-6E43-F05645977A68}"/>
              </a:ext>
            </a:extLst>
          </p:cNvPr>
          <p:cNvSpPr txBox="1"/>
          <p:nvPr/>
        </p:nvSpPr>
        <p:spPr>
          <a:xfrm>
            <a:off x="-1714500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7" name="TextBox 26">
            <a:extLst>
              <a:ext uri="{FF2B5EF4-FFF2-40B4-BE49-F238E27FC236}">
                <a16:creationId xmlns:a16="http://schemas.microsoft.com/office/drawing/2014/main" id="{DE80E648-3CD7-6B8A-38B9-72CF7EF034CF}"/>
              </a:ext>
            </a:extLst>
          </p:cNvPr>
          <p:cNvSpPr txBox="1"/>
          <p:nvPr/>
        </p:nvSpPr>
        <p:spPr>
          <a:xfrm>
            <a:off x="-1496568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8" name="TextBox 27">
            <a:extLst>
              <a:ext uri="{FF2B5EF4-FFF2-40B4-BE49-F238E27FC236}">
                <a16:creationId xmlns:a16="http://schemas.microsoft.com/office/drawing/2014/main" id="{DF2D0E03-4B6F-7661-0F6D-63737CA7D4D3}"/>
              </a:ext>
            </a:extLst>
          </p:cNvPr>
          <p:cNvSpPr txBox="1"/>
          <p:nvPr/>
        </p:nvSpPr>
        <p:spPr>
          <a:xfrm>
            <a:off x="-8290560" y="2892792"/>
            <a:ext cx="3863340" cy="369332"/>
          </a:xfrm>
          <a:prstGeom prst="rect">
            <a:avLst/>
          </a:prstGeom>
          <a:noFill/>
        </p:spPr>
        <p:txBody>
          <a:bodyPr wrap="square" rtlCol="0">
            <a:spAutoFit/>
          </a:bodyPr>
          <a:lstStyle/>
          <a:p>
            <a:pPr marL="342900" indent="-342900">
              <a:buClr>
                <a:schemeClr val="accent6">
                  <a:lumMod val="60000"/>
                  <a:lumOff val="40000"/>
                </a:schemeClr>
              </a:buClr>
              <a:buFont typeface="Wingdings" panose="05000000000000000000" pitchFamily="2" charset="2"/>
              <a:buChar char="q"/>
            </a:pPr>
            <a:r>
              <a:rPr lang="en-US" b="0" i="0" dirty="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rPr>
              <a:t>Secure chat</a:t>
            </a:r>
          </a:p>
        </p:txBody>
      </p:sp>
      <p:grpSp>
        <p:nvGrpSpPr>
          <p:cNvPr id="31" name="Group 30">
            <a:extLst>
              <a:ext uri="{FF2B5EF4-FFF2-40B4-BE49-F238E27FC236}">
                <a16:creationId xmlns:a16="http://schemas.microsoft.com/office/drawing/2014/main" id="{F8E0B746-FAD6-B2E8-38F4-8257F238BD2C}"/>
              </a:ext>
            </a:extLst>
          </p:cNvPr>
          <p:cNvGrpSpPr/>
          <p:nvPr/>
        </p:nvGrpSpPr>
        <p:grpSpPr>
          <a:xfrm>
            <a:off x="7315200" y="8123512"/>
            <a:ext cx="755665" cy="2627811"/>
            <a:chOff x="4288774" y="1886832"/>
            <a:chExt cx="3782091" cy="2627811"/>
          </a:xfrm>
        </p:grpSpPr>
        <p:pic>
          <p:nvPicPr>
            <p:cNvPr id="32" name="Graphic 31">
              <a:extLst>
                <a:ext uri="{FF2B5EF4-FFF2-40B4-BE49-F238E27FC236}">
                  <a16:creationId xmlns:a16="http://schemas.microsoft.com/office/drawing/2014/main" id="{39E6E3A7-1A2E-FFEA-A090-4403CB0542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6000" y="1886832"/>
              <a:ext cx="1080000" cy="1080000"/>
            </a:xfrm>
            <a:prstGeom prst="rect">
              <a:avLst/>
            </a:prstGeom>
          </p:spPr>
        </p:pic>
        <p:sp>
          <p:nvSpPr>
            <p:cNvPr id="33" name="TextBox 32">
              <a:extLst>
                <a:ext uri="{FF2B5EF4-FFF2-40B4-BE49-F238E27FC236}">
                  <a16:creationId xmlns:a16="http://schemas.microsoft.com/office/drawing/2014/main" id="{82834859-E22F-B1B6-CD39-E354B96CAC90}"/>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spTree>
    <p:extLst>
      <p:ext uri="{BB962C8B-B14F-4D97-AF65-F5344CB8AC3E}">
        <p14:creationId xmlns:p14="http://schemas.microsoft.com/office/powerpoint/2010/main" val="2754394679"/>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370EE4A-75FE-5A92-F6FE-2E9E2B28E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350520" y="2520448"/>
            <a:ext cx="3863340" cy="369332"/>
          </a:xfrm>
          <a:prstGeom prst="rect">
            <a:avLst/>
          </a:prstGeom>
          <a:noFill/>
        </p:spPr>
        <p:txBody>
          <a:bodyPr wrap="square" rtlCol="0">
            <a:spAutoFit/>
          </a:bodyPr>
          <a:lstStyle/>
          <a:p>
            <a:pPr marL="342900" indent="-342900">
              <a:buClr>
                <a:schemeClr val="accent6">
                  <a:lumMod val="75000"/>
                </a:schemeClr>
              </a:buClr>
              <a:buFont typeface="Wingdings" panose="05000000000000000000" pitchFamily="2" charset="2"/>
              <a:buChar char="q"/>
            </a:pPr>
            <a:r>
              <a:rPr lang="en-US" b="0" i="0" dirty="0">
                <a:solidFill>
                  <a:schemeClr val="accent6">
                    <a:lumMod val="75000"/>
                  </a:schemeClr>
                </a:solidFill>
                <a:effectLst/>
                <a:latin typeface="Sansation" panose="02000000000000000000" pitchFamily="2" charset="0"/>
                <a:ea typeface="Open Sans regular" pitchFamily="2" charset="0"/>
                <a:cs typeface="Open Sans regular" pitchFamily="2" charset="0"/>
              </a:rPr>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0" y="2892792"/>
            <a:ext cx="3863340" cy="369332"/>
          </a:xfrm>
          <a:prstGeom prst="rect">
            <a:avLst/>
          </a:prstGeom>
          <a:noFill/>
        </p:spPr>
        <p:txBody>
          <a:bodyPr wrap="square" rtlCol="0">
            <a:spAutoFit/>
          </a:bodyPr>
          <a:lstStyle/>
          <a:p>
            <a:pPr marL="342900" indent="-342900">
              <a:buClr>
                <a:schemeClr val="accent6">
                  <a:lumMod val="60000"/>
                  <a:lumOff val="40000"/>
                </a:schemeClr>
              </a:buClr>
              <a:buFont typeface="Wingdings" panose="05000000000000000000" pitchFamily="2" charset="2"/>
              <a:buChar char="q"/>
            </a:pPr>
            <a:r>
              <a:rPr lang="en-US" b="0" i="0" dirty="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rPr>
              <a:t>Secure chat</a:t>
            </a:r>
          </a:p>
        </p:txBody>
      </p:sp>
      <p:sp>
        <p:nvSpPr>
          <p:cNvPr id="29" name="Freeform: Shape 28">
            <a:extLst>
              <a:ext uri="{FF2B5EF4-FFF2-40B4-BE49-F238E27FC236}">
                <a16:creationId xmlns:a16="http://schemas.microsoft.com/office/drawing/2014/main" id="{74A89276-A755-8F24-E051-DD3947697E4A}"/>
              </a:ext>
            </a:extLst>
          </p:cNvPr>
          <p:cNvSpPr/>
          <p:nvPr/>
        </p:nvSpPr>
        <p:spPr>
          <a:xfrm rot="10800000">
            <a:off x="252454" y="-1797258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5E743EF9-FEEA-2E67-F2C7-440805CB3F95}"/>
              </a:ext>
            </a:extLst>
          </p:cNvPr>
          <p:cNvCxnSpPr>
            <a:cxnSpLocks/>
          </p:cNvCxnSpPr>
          <p:nvPr/>
        </p:nvCxnSpPr>
        <p:spPr>
          <a:xfrm rot="16200000">
            <a:off x="6925927" y="-17794945"/>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D8AB110-9156-2561-777B-714105968A55}"/>
              </a:ext>
            </a:extLst>
          </p:cNvPr>
          <p:cNvGrpSpPr/>
          <p:nvPr/>
        </p:nvGrpSpPr>
        <p:grpSpPr>
          <a:xfrm>
            <a:off x="3676319" y="-14252828"/>
            <a:ext cx="5552209" cy="1867536"/>
            <a:chOff x="2648429" y="1725727"/>
            <a:chExt cx="5552209" cy="1867536"/>
          </a:xfrm>
        </p:grpSpPr>
        <p:sp>
          <p:nvSpPr>
            <p:cNvPr id="32" name="TextBox 31">
              <a:extLst>
                <a:ext uri="{FF2B5EF4-FFF2-40B4-BE49-F238E27FC236}">
                  <a16:creationId xmlns:a16="http://schemas.microsoft.com/office/drawing/2014/main" id="{454FD5BF-27F5-D438-4AF3-E25C73061AE8}"/>
                </a:ext>
              </a:extLst>
            </p:cNvPr>
            <p:cNvSpPr txBox="1"/>
            <p:nvPr/>
          </p:nvSpPr>
          <p:spPr>
            <a:xfrm>
              <a:off x="5345903" y="1725727"/>
              <a:ext cx="2854735" cy="1200329"/>
            </a:xfrm>
            <a:prstGeom prst="rect">
              <a:avLst/>
            </a:prstGeom>
            <a:noFill/>
          </p:spPr>
          <p:txBody>
            <a:bodyPr wrap="square" rtlCol="0">
              <a:spAutoFit/>
            </a:bodyPr>
            <a:lstStyle/>
            <a:p>
              <a:r>
                <a:rPr lang="en-US" sz="2400" dirty="0">
                  <a:solidFill>
                    <a:schemeClr val="accent2">
                      <a:lumMod val="75000"/>
                    </a:schemeClr>
                  </a:solidFill>
                </a:rPr>
                <a:t>Finally Show Your PG list, or in search result.</a:t>
              </a:r>
            </a:p>
          </p:txBody>
        </p:sp>
        <p:grpSp>
          <p:nvGrpSpPr>
            <p:cNvPr id="33" name="Group 32">
              <a:extLst>
                <a:ext uri="{FF2B5EF4-FFF2-40B4-BE49-F238E27FC236}">
                  <a16:creationId xmlns:a16="http://schemas.microsoft.com/office/drawing/2014/main" id="{3D2EB165-E7C6-82EA-44C9-38BB8A0C9442}"/>
                </a:ext>
              </a:extLst>
            </p:cNvPr>
            <p:cNvGrpSpPr/>
            <p:nvPr/>
          </p:nvGrpSpPr>
          <p:grpSpPr>
            <a:xfrm rot="16200000">
              <a:off x="3305797" y="1282699"/>
              <a:ext cx="1653196" cy="2967931"/>
              <a:chOff x="3337559" y="750872"/>
              <a:chExt cx="1653196" cy="2967931"/>
            </a:xfrm>
          </p:grpSpPr>
          <p:grpSp>
            <p:nvGrpSpPr>
              <p:cNvPr id="34" name="Group 33">
                <a:extLst>
                  <a:ext uri="{FF2B5EF4-FFF2-40B4-BE49-F238E27FC236}">
                    <a16:creationId xmlns:a16="http://schemas.microsoft.com/office/drawing/2014/main" id="{94341004-88EF-7020-F215-DF34D45AD223}"/>
                  </a:ext>
                </a:extLst>
              </p:cNvPr>
              <p:cNvGrpSpPr/>
              <p:nvPr/>
            </p:nvGrpSpPr>
            <p:grpSpPr>
              <a:xfrm>
                <a:off x="3337559" y="1874838"/>
                <a:ext cx="1027206" cy="720000"/>
                <a:chOff x="3337559" y="2245749"/>
                <a:chExt cx="1027206" cy="720000"/>
              </a:xfrm>
            </p:grpSpPr>
            <p:sp>
              <p:nvSpPr>
                <p:cNvPr id="36" name="Oval 35">
                  <a:extLst>
                    <a:ext uri="{FF2B5EF4-FFF2-40B4-BE49-F238E27FC236}">
                      <a16:creationId xmlns:a16="http://schemas.microsoft.com/office/drawing/2014/main" id="{4DD6A96F-8BBB-AAB3-6B31-676D6AE354BF}"/>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37" name="Straight Connector 36">
                  <a:extLst>
                    <a:ext uri="{FF2B5EF4-FFF2-40B4-BE49-F238E27FC236}">
                      <a16:creationId xmlns:a16="http://schemas.microsoft.com/office/drawing/2014/main" id="{B6B23353-CB0C-D480-79F8-C9BCC44F87A7}"/>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05D3D705-47FD-866D-9AA4-83737AA5B8B0}"/>
                  </a:ext>
                </a:extLst>
              </p:cNvPr>
              <p:cNvSpPr txBox="1"/>
              <p:nvPr/>
            </p:nvSpPr>
            <p:spPr>
              <a:xfrm rot="5400000">
                <a:off x="3214402" y="1942450"/>
                <a:ext cx="2967931"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Published</a:t>
                </a:r>
              </a:p>
            </p:txBody>
          </p:sp>
        </p:grpSp>
      </p:grpSp>
      <p:pic>
        <p:nvPicPr>
          <p:cNvPr id="38" name="Picture 37">
            <a:extLst>
              <a:ext uri="{FF2B5EF4-FFF2-40B4-BE49-F238E27FC236}">
                <a16:creationId xmlns:a16="http://schemas.microsoft.com/office/drawing/2014/main" id="{961AC9AB-D6E6-C83E-99EA-E4C3008EE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0533" y="-12231157"/>
            <a:ext cx="4436745" cy="3083398"/>
          </a:xfrm>
          <a:prstGeom prst="rect">
            <a:avLst/>
          </a:prstGeom>
          <a:effectLst>
            <a:outerShdw blurRad="50800" dist="38100" dir="2700000" algn="tl" rotWithShape="0">
              <a:prstClr val="black">
                <a:alpha val="40000"/>
              </a:prstClr>
            </a:outerShdw>
          </a:effectLst>
        </p:spPr>
      </p:pic>
      <p:cxnSp>
        <p:nvCxnSpPr>
          <p:cNvPr id="39" name="Straight Connector 38">
            <a:extLst>
              <a:ext uri="{FF2B5EF4-FFF2-40B4-BE49-F238E27FC236}">
                <a16:creationId xmlns:a16="http://schemas.microsoft.com/office/drawing/2014/main" id="{2C93623A-6257-E772-BA65-4DD003AAFF3C}"/>
              </a:ext>
            </a:extLst>
          </p:cNvPr>
          <p:cNvCxnSpPr>
            <a:cxnSpLocks/>
          </p:cNvCxnSpPr>
          <p:nvPr/>
        </p:nvCxnSpPr>
        <p:spPr>
          <a:xfrm rot="10800000">
            <a:off x="1531664" y="-12565293"/>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B6B4D6FB-4CD1-4D71-E6B0-1E66ED3AC710}"/>
              </a:ext>
            </a:extLst>
          </p:cNvPr>
          <p:cNvGrpSpPr/>
          <p:nvPr/>
        </p:nvGrpSpPr>
        <p:grpSpPr>
          <a:xfrm>
            <a:off x="4288774" y="1886832"/>
            <a:ext cx="3782091" cy="2627811"/>
            <a:chOff x="4288774" y="1886832"/>
            <a:chExt cx="3782091" cy="2627811"/>
          </a:xfrm>
        </p:grpSpPr>
        <p:pic>
          <p:nvPicPr>
            <p:cNvPr id="42" name="Graphic 41">
              <a:extLst>
                <a:ext uri="{FF2B5EF4-FFF2-40B4-BE49-F238E27FC236}">
                  <a16:creationId xmlns:a16="http://schemas.microsoft.com/office/drawing/2014/main" id="{5696DA6F-3BAC-5AE2-BB63-3E77BDC8E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6000" y="1886832"/>
              <a:ext cx="1080000" cy="1080000"/>
            </a:xfrm>
            <a:prstGeom prst="rect">
              <a:avLst/>
            </a:prstGeom>
          </p:spPr>
        </p:pic>
        <p:sp>
          <p:nvSpPr>
            <p:cNvPr id="43" name="TextBox 42">
              <a:extLst>
                <a:ext uri="{FF2B5EF4-FFF2-40B4-BE49-F238E27FC236}">
                  <a16:creationId xmlns:a16="http://schemas.microsoft.com/office/drawing/2014/main" id="{325FCC55-81F2-9024-38F9-1E7FABA2FB50}"/>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grpSp>
        <p:nvGrpSpPr>
          <p:cNvPr id="47" name="Group 46">
            <a:extLst>
              <a:ext uri="{FF2B5EF4-FFF2-40B4-BE49-F238E27FC236}">
                <a16:creationId xmlns:a16="http://schemas.microsoft.com/office/drawing/2014/main" id="{50AC3CAD-13CF-7218-6235-08A7B8E1F077}"/>
              </a:ext>
            </a:extLst>
          </p:cNvPr>
          <p:cNvGrpSpPr/>
          <p:nvPr/>
        </p:nvGrpSpPr>
        <p:grpSpPr>
          <a:xfrm>
            <a:off x="8070865" y="9448222"/>
            <a:ext cx="152400" cy="2627811"/>
            <a:chOff x="4288774" y="1886832"/>
            <a:chExt cx="3782091" cy="2627811"/>
          </a:xfrm>
        </p:grpSpPr>
        <p:pic>
          <p:nvPicPr>
            <p:cNvPr id="48" name="Graphic 47">
              <a:extLst>
                <a:ext uri="{FF2B5EF4-FFF2-40B4-BE49-F238E27FC236}">
                  <a16:creationId xmlns:a16="http://schemas.microsoft.com/office/drawing/2014/main" id="{CAA889A0-9722-53C7-D1C6-7D4F42086C1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56000" y="1886832"/>
              <a:ext cx="1080000" cy="1080000"/>
            </a:xfrm>
            <a:prstGeom prst="rect">
              <a:avLst/>
            </a:prstGeom>
          </p:spPr>
        </p:pic>
        <p:sp>
          <p:nvSpPr>
            <p:cNvPr id="49" name="TextBox 48">
              <a:extLst>
                <a:ext uri="{FF2B5EF4-FFF2-40B4-BE49-F238E27FC236}">
                  <a16:creationId xmlns:a16="http://schemas.microsoft.com/office/drawing/2014/main" id="{2618861D-43AA-484C-DDE7-E6852211662C}"/>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spTree>
    <p:extLst>
      <p:ext uri="{BB962C8B-B14F-4D97-AF65-F5344CB8AC3E}">
        <p14:creationId xmlns:p14="http://schemas.microsoft.com/office/powerpoint/2010/main" val="2971076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354330" y="2892792"/>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4FA50F78-9AA1-304A-A1FE-77A189ADFB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13" name="Group 12">
            <a:extLst>
              <a:ext uri="{FF2B5EF4-FFF2-40B4-BE49-F238E27FC236}">
                <a16:creationId xmlns:a16="http://schemas.microsoft.com/office/drawing/2014/main" id="{F9D7C7D1-7CAE-D866-6C34-A4E295946C18}"/>
              </a:ext>
            </a:extLst>
          </p:cNvPr>
          <p:cNvGrpSpPr/>
          <p:nvPr/>
        </p:nvGrpSpPr>
        <p:grpSpPr>
          <a:xfrm>
            <a:off x="4288774" y="1886832"/>
            <a:ext cx="3782091" cy="2627811"/>
            <a:chOff x="4288774" y="1886832"/>
            <a:chExt cx="3782091" cy="2627811"/>
          </a:xfrm>
        </p:grpSpPr>
        <p:pic>
          <p:nvPicPr>
            <p:cNvPr id="6" name="Graphic 5">
              <a:extLst>
                <a:ext uri="{FF2B5EF4-FFF2-40B4-BE49-F238E27FC236}">
                  <a16:creationId xmlns:a16="http://schemas.microsoft.com/office/drawing/2014/main" id="{D8265544-F25A-B84A-9475-2C516109E25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7" name="TextBox 6">
              <a:extLst>
                <a:ext uri="{FF2B5EF4-FFF2-40B4-BE49-F238E27FC236}">
                  <a16:creationId xmlns:a16="http://schemas.microsoft.com/office/drawing/2014/main" id="{AFE53E25-C000-0D50-E910-9820230EEE61}"/>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grpSp>
        <p:nvGrpSpPr>
          <p:cNvPr id="8" name="Group 7">
            <a:extLst>
              <a:ext uri="{FF2B5EF4-FFF2-40B4-BE49-F238E27FC236}">
                <a16:creationId xmlns:a16="http://schemas.microsoft.com/office/drawing/2014/main" id="{9663788F-9EC5-1B86-4B15-15680D7911C9}"/>
              </a:ext>
            </a:extLst>
          </p:cNvPr>
          <p:cNvGrpSpPr/>
          <p:nvPr/>
        </p:nvGrpSpPr>
        <p:grpSpPr>
          <a:xfrm>
            <a:off x="16306800" y="4379155"/>
            <a:ext cx="275023" cy="135488"/>
            <a:chOff x="4288774" y="1886832"/>
            <a:chExt cx="3782091" cy="2627811"/>
          </a:xfrm>
        </p:grpSpPr>
        <p:pic>
          <p:nvPicPr>
            <p:cNvPr id="11" name="Graphic 10">
              <a:extLst>
                <a:ext uri="{FF2B5EF4-FFF2-40B4-BE49-F238E27FC236}">
                  <a16:creationId xmlns:a16="http://schemas.microsoft.com/office/drawing/2014/main" id="{3DD099C3-A2E9-D32B-A426-74E4BD4C19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6000" y="1886832"/>
              <a:ext cx="1080000" cy="1080000"/>
            </a:xfrm>
            <a:prstGeom prst="rect">
              <a:avLst/>
            </a:prstGeom>
          </p:spPr>
        </p:pic>
        <p:sp>
          <p:nvSpPr>
            <p:cNvPr id="12" name="TextBox 11">
              <a:extLst>
                <a:ext uri="{FF2B5EF4-FFF2-40B4-BE49-F238E27FC236}">
                  <a16:creationId xmlns:a16="http://schemas.microsoft.com/office/drawing/2014/main" id="{2D3E7974-C226-7E39-0A12-3BFBFA46A7AF}"/>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grpSp>
        <p:nvGrpSpPr>
          <p:cNvPr id="14" name="Group 13">
            <a:extLst>
              <a:ext uri="{FF2B5EF4-FFF2-40B4-BE49-F238E27FC236}">
                <a16:creationId xmlns:a16="http://schemas.microsoft.com/office/drawing/2014/main" id="{02B3E0E9-A1C2-6362-7F95-7B5FFEBCA7EA}"/>
              </a:ext>
            </a:extLst>
          </p:cNvPr>
          <p:cNvGrpSpPr/>
          <p:nvPr/>
        </p:nvGrpSpPr>
        <p:grpSpPr>
          <a:xfrm>
            <a:off x="7772400" y="7743626"/>
            <a:ext cx="298465" cy="3489585"/>
            <a:chOff x="4288774" y="1886832"/>
            <a:chExt cx="3782091" cy="3489585"/>
          </a:xfrm>
        </p:grpSpPr>
        <p:pic>
          <p:nvPicPr>
            <p:cNvPr id="15" name="Graphic 14">
              <a:extLst>
                <a:ext uri="{FF2B5EF4-FFF2-40B4-BE49-F238E27FC236}">
                  <a16:creationId xmlns:a16="http://schemas.microsoft.com/office/drawing/2014/main" id="{69C08275-DFAA-4D77-31EB-2A9EFF2980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6" name="TextBox 15">
              <a:extLst>
                <a:ext uri="{FF2B5EF4-FFF2-40B4-BE49-F238E27FC236}">
                  <a16:creationId xmlns:a16="http://schemas.microsoft.com/office/drawing/2014/main" id="{66D0B79A-EAE5-5833-209F-0D6E902896A4}"/>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spTree>
    <p:extLst>
      <p:ext uri="{BB962C8B-B14F-4D97-AF65-F5344CB8AC3E}">
        <p14:creationId xmlns:p14="http://schemas.microsoft.com/office/powerpoint/2010/main" val="2037023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320040" y="3268148"/>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0AF8D1E8-3E53-845B-B979-591EDAA54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6" name="Group 5">
            <a:extLst>
              <a:ext uri="{FF2B5EF4-FFF2-40B4-BE49-F238E27FC236}">
                <a16:creationId xmlns:a16="http://schemas.microsoft.com/office/drawing/2014/main" id="{E60A883B-7781-234F-17FF-D733A6696565}"/>
              </a:ext>
            </a:extLst>
          </p:cNvPr>
          <p:cNvGrpSpPr/>
          <p:nvPr/>
        </p:nvGrpSpPr>
        <p:grpSpPr>
          <a:xfrm>
            <a:off x="16184880" y="4006812"/>
            <a:ext cx="701747" cy="507831"/>
            <a:chOff x="4288774" y="1886832"/>
            <a:chExt cx="3782091" cy="2627811"/>
          </a:xfrm>
        </p:grpSpPr>
        <p:pic>
          <p:nvPicPr>
            <p:cNvPr id="7" name="Graphic 6">
              <a:extLst>
                <a:ext uri="{FF2B5EF4-FFF2-40B4-BE49-F238E27FC236}">
                  <a16:creationId xmlns:a16="http://schemas.microsoft.com/office/drawing/2014/main" id="{410624C3-DC52-523F-7748-D543B80DE63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8" name="TextBox 7">
              <a:extLst>
                <a:ext uri="{FF2B5EF4-FFF2-40B4-BE49-F238E27FC236}">
                  <a16:creationId xmlns:a16="http://schemas.microsoft.com/office/drawing/2014/main" id="{99B392F7-62A3-639B-E97B-A326E5FEFEFD}"/>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grpSp>
        <p:nvGrpSpPr>
          <p:cNvPr id="11" name="Group 10">
            <a:extLst>
              <a:ext uri="{FF2B5EF4-FFF2-40B4-BE49-F238E27FC236}">
                <a16:creationId xmlns:a16="http://schemas.microsoft.com/office/drawing/2014/main" id="{C5D1ACDE-2556-EA41-4D20-083B698D7798}"/>
              </a:ext>
            </a:extLst>
          </p:cNvPr>
          <p:cNvGrpSpPr/>
          <p:nvPr/>
        </p:nvGrpSpPr>
        <p:grpSpPr>
          <a:xfrm>
            <a:off x="4288774" y="1886832"/>
            <a:ext cx="3782091" cy="3489585"/>
            <a:chOff x="4288774" y="1886832"/>
            <a:chExt cx="3782091" cy="3489585"/>
          </a:xfrm>
        </p:grpSpPr>
        <p:pic>
          <p:nvPicPr>
            <p:cNvPr id="12" name="Graphic 11">
              <a:extLst>
                <a:ext uri="{FF2B5EF4-FFF2-40B4-BE49-F238E27FC236}">
                  <a16:creationId xmlns:a16="http://schemas.microsoft.com/office/drawing/2014/main" id="{D78A6E01-BF9F-3CFA-FDE5-4DDDC9BA470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3" name="TextBox 12">
              <a:extLst>
                <a:ext uri="{FF2B5EF4-FFF2-40B4-BE49-F238E27FC236}">
                  <a16:creationId xmlns:a16="http://schemas.microsoft.com/office/drawing/2014/main" id="{6BD6C4A1-8E82-3956-E45B-FF5324034D74}"/>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grpSp>
        <p:nvGrpSpPr>
          <p:cNvPr id="14" name="Group 13">
            <a:extLst>
              <a:ext uri="{FF2B5EF4-FFF2-40B4-BE49-F238E27FC236}">
                <a16:creationId xmlns:a16="http://schemas.microsoft.com/office/drawing/2014/main" id="{3DAA4121-C59D-FF64-FC22-9F76E32B6A26}"/>
              </a:ext>
            </a:extLst>
          </p:cNvPr>
          <p:cNvGrpSpPr/>
          <p:nvPr/>
        </p:nvGrpSpPr>
        <p:grpSpPr>
          <a:xfrm>
            <a:off x="7498080" y="7201544"/>
            <a:ext cx="551566" cy="3489585"/>
            <a:chOff x="4288774" y="1886832"/>
            <a:chExt cx="3782091" cy="3489585"/>
          </a:xfrm>
        </p:grpSpPr>
        <p:pic>
          <p:nvPicPr>
            <p:cNvPr id="15" name="Graphic 14">
              <a:extLst>
                <a:ext uri="{FF2B5EF4-FFF2-40B4-BE49-F238E27FC236}">
                  <a16:creationId xmlns:a16="http://schemas.microsoft.com/office/drawing/2014/main" id="{0DEBD5A4-376F-5596-E31A-1FB09B4D960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6" name="TextBox 15">
              <a:extLst>
                <a:ext uri="{FF2B5EF4-FFF2-40B4-BE49-F238E27FC236}">
                  <a16:creationId xmlns:a16="http://schemas.microsoft.com/office/drawing/2014/main" id="{2381B7FF-DAE5-96C0-F8B6-E3652450623A}"/>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spTree>
    <p:extLst>
      <p:ext uri="{BB962C8B-B14F-4D97-AF65-F5344CB8AC3E}">
        <p14:creationId xmlns:p14="http://schemas.microsoft.com/office/powerpoint/2010/main" val="4618175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2724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84923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038474"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FCF24D74-5D97-DC59-C5B7-D93F064AC026}"/>
              </a:ext>
            </a:extLst>
          </p:cNvPr>
          <p:cNvSpPr txBox="1"/>
          <p:nvPr/>
        </p:nvSpPr>
        <p:spPr>
          <a:xfrm rot="10800000" flipV="1">
            <a:off x="435276" y="7821182"/>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sp>
        <p:nvSpPr>
          <p:cNvPr id="52" name="Rectangle: Rounded Corners 51">
            <a:extLst>
              <a:ext uri="{FF2B5EF4-FFF2-40B4-BE49-F238E27FC236}">
                <a16:creationId xmlns:a16="http://schemas.microsoft.com/office/drawing/2014/main" id="{638724F5-8A45-2273-8B48-D796343F2C05}"/>
              </a:ext>
            </a:extLst>
          </p:cNvPr>
          <p:cNvSpPr/>
          <p:nvPr/>
        </p:nvSpPr>
        <p:spPr>
          <a:xfrm>
            <a:off x="-370617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7" name="Oval 6">
            <a:extLst>
              <a:ext uri="{FF2B5EF4-FFF2-40B4-BE49-F238E27FC236}">
                <a16:creationId xmlns:a16="http://schemas.microsoft.com/office/drawing/2014/main" id="{8CE24F8E-15B7-CF7F-1BE1-2CC9E11AE250}"/>
              </a:ext>
            </a:extLst>
          </p:cNvPr>
          <p:cNvSpPr/>
          <p:nvPr/>
        </p:nvSpPr>
        <p:spPr>
          <a:xfrm>
            <a:off x="75276" y="7821182"/>
            <a:ext cx="360000" cy="360000"/>
          </a:xfrm>
          <a:prstGeom prst="ellipse">
            <a:avLst/>
          </a:prstGeom>
          <a:blipFill>
            <a:blip r:embed="rId3">
              <a:extLst>
                <a:ext uri="{96DAC541-7B7A-43D3-8B79-37D633B846F1}">
                  <asvg:svgBlip xmlns:asvg="http://schemas.microsoft.com/office/drawing/2016/SVG/main" r:embed="rId4"/>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9719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52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345440" y="3628444"/>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28FCAAF2-C682-971C-7297-E100242AB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4" name="Group 3">
            <a:extLst>
              <a:ext uri="{FF2B5EF4-FFF2-40B4-BE49-F238E27FC236}">
                <a16:creationId xmlns:a16="http://schemas.microsoft.com/office/drawing/2014/main" id="{523E5BEA-854D-101C-033D-CF4762F3E2B1}"/>
              </a:ext>
            </a:extLst>
          </p:cNvPr>
          <p:cNvGrpSpPr/>
          <p:nvPr/>
        </p:nvGrpSpPr>
        <p:grpSpPr>
          <a:xfrm flipV="1">
            <a:off x="16611600" y="5376417"/>
            <a:ext cx="325481" cy="45719"/>
            <a:chOff x="4288774" y="1886832"/>
            <a:chExt cx="3782091" cy="3489585"/>
          </a:xfrm>
        </p:grpSpPr>
        <p:pic>
          <p:nvPicPr>
            <p:cNvPr id="5" name="Graphic 4">
              <a:extLst>
                <a:ext uri="{FF2B5EF4-FFF2-40B4-BE49-F238E27FC236}">
                  <a16:creationId xmlns:a16="http://schemas.microsoft.com/office/drawing/2014/main" id="{A280EFE3-5A62-EB9A-0DC2-192B963A603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6" name="TextBox 5">
              <a:extLst>
                <a:ext uri="{FF2B5EF4-FFF2-40B4-BE49-F238E27FC236}">
                  <a16:creationId xmlns:a16="http://schemas.microsoft.com/office/drawing/2014/main" id="{4157F4A2-CEC9-4224-DF54-7A478F4F289E}"/>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grpSp>
        <p:nvGrpSpPr>
          <p:cNvPr id="7" name="Group 6">
            <a:extLst>
              <a:ext uri="{FF2B5EF4-FFF2-40B4-BE49-F238E27FC236}">
                <a16:creationId xmlns:a16="http://schemas.microsoft.com/office/drawing/2014/main" id="{5AF8FE8C-E1ED-1DAE-CA27-473AEB8C7805}"/>
              </a:ext>
            </a:extLst>
          </p:cNvPr>
          <p:cNvGrpSpPr/>
          <p:nvPr/>
        </p:nvGrpSpPr>
        <p:grpSpPr>
          <a:xfrm>
            <a:off x="4288774" y="1886832"/>
            <a:ext cx="3782091" cy="3489585"/>
            <a:chOff x="4288774" y="1886832"/>
            <a:chExt cx="3782091" cy="3489585"/>
          </a:xfrm>
        </p:grpSpPr>
        <p:pic>
          <p:nvPicPr>
            <p:cNvPr id="8" name="Graphic 7">
              <a:extLst>
                <a:ext uri="{FF2B5EF4-FFF2-40B4-BE49-F238E27FC236}">
                  <a16:creationId xmlns:a16="http://schemas.microsoft.com/office/drawing/2014/main" id="{9B906D15-A0D5-12CB-3171-A22D06FEB6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1" name="TextBox 10">
              <a:extLst>
                <a:ext uri="{FF2B5EF4-FFF2-40B4-BE49-F238E27FC236}">
                  <a16:creationId xmlns:a16="http://schemas.microsoft.com/office/drawing/2014/main" id="{32390081-E28F-2A32-0CEE-9336B89AB26B}"/>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grpSp>
        <p:nvGrpSpPr>
          <p:cNvPr id="12" name="Group 11">
            <a:extLst>
              <a:ext uri="{FF2B5EF4-FFF2-40B4-BE49-F238E27FC236}">
                <a16:creationId xmlns:a16="http://schemas.microsoft.com/office/drawing/2014/main" id="{9EFAC9E1-8B6F-75A7-141E-41556FCB053A}"/>
              </a:ext>
            </a:extLst>
          </p:cNvPr>
          <p:cNvGrpSpPr/>
          <p:nvPr/>
        </p:nvGrpSpPr>
        <p:grpSpPr>
          <a:xfrm>
            <a:off x="8070865" y="7332592"/>
            <a:ext cx="280028" cy="3895479"/>
            <a:chOff x="3841107" y="1886832"/>
            <a:chExt cx="4509786" cy="3895479"/>
          </a:xfrm>
        </p:grpSpPr>
        <p:pic>
          <p:nvPicPr>
            <p:cNvPr id="13" name="Graphic 12">
              <a:extLst>
                <a:ext uri="{FF2B5EF4-FFF2-40B4-BE49-F238E27FC236}">
                  <a16:creationId xmlns:a16="http://schemas.microsoft.com/office/drawing/2014/main" id="{CC3A7240-AC36-49D7-A4F9-1BAC1479091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ACA0DAB2-B829-EF2D-073A-60342280CA9E}"/>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spTree>
    <p:extLst>
      <p:ext uri="{BB962C8B-B14F-4D97-AF65-F5344CB8AC3E}">
        <p14:creationId xmlns:p14="http://schemas.microsoft.com/office/powerpoint/2010/main" val="24054014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52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320040" y="3997863"/>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9525" y="3640491"/>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sp>
        <p:nvSpPr>
          <p:cNvPr id="2" name="TextBox 1">
            <a:extLst>
              <a:ext uri="{FF2B5EF4-FFF2-40B4-BE49-F238E27FC236}">
                <a16:creationId xmlns:a16="http://schemas.microsoft.com/office/drawing/2014/main" id="{A8D525FE-1F44-78A3-A08D-4196FA862839}"/>
              </a:ext>
            </a:extLst>
          </p:cNvPr>
          <p:cNvSpPr txBox="1"/>
          <p:nvPr/>
        </p:nvSpPr>
        <p:spPr>
          <a:xfrm>
            <a:off x="435275" y="-238470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 What’s Next? (Future Plans)</a:t>
            </a:r>
          </a:p>
        </p:txBody>
      </p:sp>
      <p:sp>
        <p:nvSpPr>
          <p:cNvPr id="4" name="TextBox 3">
            <a:extLst>
              <a:ext uri="{FF2B5EF4-FFF2-40B4-BE49-F238E27FC236}">
                <a16:creationId xmlns:a16="http://schemas.microsoft.com/office/drawing/2014/main" id="{C39A86C0-B4A6-8ED8-79E5-2E4B81F0CBCC}"/>
              </a:ext>
            </a:extLst>
          </p:cNvPr>
          <p:cNvSpPr txBox="1"/>
          <p:nvPr/>
        </p:nvSpPr>
        <p:spPr>
          <a:xfrm>
            <a:off x="998158" y="686399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Add payment and map features.</a:t>
            </a:r>
          </a:p>
        </p:txBody>
      </p:sp>
      <p:sp>
        <p:nvSpPr>
          <p:cNvPr id="5" name="TextBox 4">
            <a:extLst>
              <a:ext uri="{FF2B5EF4-FFF2-40B4-BE49-F238E27FC236}">
                <a16:creationId xmlns:a16="http://schemas.microsoft.com/office/drawing/2014/main" id="{648714B9-A540-A69E-6D1D-9713D3D78BF2}"/>
              </a:ext>
            </a:extLst>
          </p:cNvPr>
          <p:cNvSpPr txBox="1"/>
          <p:nvPr/>
        </p:nvSpPr>
        <p:spPr>
          <a:xfrm>
            <a:off x="998158" y="1208156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Map based Search.</a:t>
            </a:r>
          </a:p>
        </p:txBody>
      </p:sp>
      <p:sp>
        <p:nvSpPr>
          <p:cNvPr id="6" name="TextBox 5">
            <a:extLst>
              <a:ext uri="{FF2B5EF4-FFF2-40B4-BE49-F238E27FC236}">
                <a16:creationId xmlns:a16="http://schemas.microsoft.com/office/drawing/2014/main" id="{0820C14E-C492-0BBB-47D8-3BEF868AA06A}"/>
              </a:ext>
            </a:extLst>
          </p:cNvPr>
          <p:cNvSpPr txBox="1"/>
          <p:nvPr/>
        </p:nvSpPr>
        <p:spPr>
          <a:xfrm>
            <a:off x="998158" y="18259254"/>
            <a:ext cx="7688642" cy="584775"/>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User review/rating system</a:t>
            </a:r>
          </a:p>
        </p:txBody>
      </p:sp>
      <p:sp>
        <p:nvSpPr>
          <p:cNvPr id="7" name="TextBox 6">
            <a:extLst>
              <a:ext uri="{FF2B5EF4-FFF2-40B4-BE49-F238E27FC236}">
                <a16:creationId xmlns:a16="http://schemas.microsoft.com/office/drawing/2014/main" id="{6F8342FF-4F4B-D892-32B5-DF8AAE2589D0}"/>
              </a:ext>
            </a:extLst>
          </p:cNvPr>
          <p:cNvSpPr txBox="1"/>
          <p:nvPr/>
        </p:nvSpPr>
        <p:spPr>
          <a:xfrm>
            <a:off x="998158" y="1508658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Accessibility Controls</a:t>
            </a:r>
          </a:p>
        </p:txBody>
      </p:sp>
      <p:sp>
        <p:nvSpPr>
          <p:cNvPr id="8" name="TextBox 7">
            <a:extLst>
              <a:ext uri="{FF2B5EF4-FFF2-40B4-BE49-F238E27FC236}">
                <a16:creationId xmlns:a16="http://schemas.microsoft.com/office/drawing/2014/main" id="{0A9BE332-2E96-1C8E-0886-2EC58FE6B87E}"/>
              </a:ext>
            </a:extLst>
          </p:cNvPr>
          <p:cNvSpPr txBox="1"/>
          <p:nvPr/>
        </p:nvSpPr>
        <p:spPr>
          <a:xfrm>
            <a:off x="998158" y="927465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Push notifications.</a:t>
            </a:r>
          </a:p>
        </p:txBody>
      </p:sp>
      <p:pic>
        <p:nvPicPr>
          <p:cNvPr id="11" name="Graphic 10">
            <a:extLst>
              <a:ext uri="{FF2B5EF4-FFF2-40B4-BE49-F238E27FC236}">
                <a16:creationId xmlns:a16="http://schemas.microsoft.com/office/drawing/2014/main" id="{7160727F-977C-71A1-B264-DDBAF6883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12" name="Group 11">
            <a:extLst>
              <a:ext uri="{FF2B5EF4-FFF2-40B4-BE49-F238E27FC236}">
                <a16:creationId xmlns:a16="http://schemas.microsoft.com/office/drawing/2014/main" id="{8ED4E43F-B0D2-D3FF-8FA9-B2B696D27A33}"/>
              </a:ext>
            </a:extLst>
          </p:cNvPr>
          <p:cNvGrpSpPr/>
          <p:nvPr/>
        </p:nvGrpSpPr>
        <p:grpSpPr>
          <a:xfrm>
            <a:off x="15849600" y="4968240"/>
            <a:ext cx="508746" cy="408177"/>
            <a:chOff x="4288774" y="1886832"/>
            <a:chExt cx="3782091" cy="3489585"/>
          </a:xfrm>
        </p:grpSpPr>
        <p:pic>
          <p:nvPicPr>
            <p:cNvPr id="13" name="Graphic 12">
              <a:extLst>
                <a:ext uri="{FF2B5EF4-FFF2-40B4-BE49-F238E27FC236}">
                  <a16:creationId xmlns:a16="http://schemas.microsoft.com/office/drawing/2014/main" id="{5059D102-950B-5B0A-219D-9641E936C56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01F32209-BCDD-A424-BE40-67348658BEC2}"/>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grpSp>
        <p:nvGrpSpPr>
          <p:cNvPr id="15" name="Group 14">
            <a:extLst>
              <a:ext uri="{FF2B5EF4-FFF2-40B4-BE49-F238E27FC236}">
                <a16:creationId xmlns:a16="http://schemas.microsoft.com/office/drawing/2014/main" id="{5A914D73-48FE-003A-757B-22611236087A}"/>
              </a:ext>
            </a:extLst>
          </p:cNvPr>
          <p:cNvGrpSpPr/>
          <p:nvPr/>
        </p:nvGrpSpPr>
        <p:grpSpPr>
          <a:xfrm>
            <a:off x="3841107" y="1886832"/>
            <a:ext cx="4509786" cy="3895479"/>
            <a:chOff x="3841107" y="1886832"/>
            <a:chExt cx="4509786" cy="3895479"/>
          </a:xfrm>
        </p:grpSpPr>
        <p:pic>
          <p:nvPicPr>
            <p:cNvPr id="16" name="Graphic 15">
              <a:extLst>
                <a:ext uri="{FF2B5EF4-FFF2-40B4-BE49-F238E27FC236}">
                  <a16:creationId xmlns:a16="http://schemas.microsoft.com/office/drawing/2014/main" id="{11C49704-5209-89B3-FD4A-7AD59E1F18A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8" name="TextBox 17">
              <a:extLst>
                <a:ext uri="{FF2B5EF4-FFF2-40B4-BE49-F238E27FC236}">
                  <a16:creationId xmlns:a16="http://schemas.microsoft.com/office/drawing/2014/main" id="{0A902424-6730-8982-7D35-0CC9CFA2D45F}"/>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pic>
        <p:nvPicPr>
          <p:cNvPr id="21" name="Graphic 20">
            <a:extLst>
              <a:ext uri="{FF2B5EF4-FFF2-40B4-BE49-F238E27FC236}">
                <a16:creationId xmlns:a16="http://schemas.microsoft.com/office/drawing/2014/main" id="{1BB5B56A-BD31-F1ED-C9B0-6A713BFBD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7877" y="12071407"/>
            <a:ext cx="174150" cy="174150"/>
          </a:xfrm>
          <a:prstGeom prst="rect">
            <a:avLst/>
          </a:prstGeom>
        </p:spPr>
      </p:pic>
    </p:spTree>
    <p:extLst>
      <p:ext uri="{BB962C8B-B14F-4D97-AF65-F5344CB8AC3E}">
        <p14:creationId xmlns:p14="http://schemas.microsoft.com/office/powerpoint/2010/main" val="29411128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Add payment and map features.</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98158" y="272420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5" name="TextBox 24">
            <a:extLst>
              <a:ext uri="{FF2B5EF4-FFF2-40B4-BE49-F238E27FC236}">
                <a16:creationId xmlns:a16="http://schemas.microsoft.com/office/drawing/2014/main" id="{EBCF815C-B6BD-CB77-1853-692C2D5BB9B8}"/>
              </a:ext>
            </a:extLst>
          </p:cNvPr>
          <p:cNvSpPr txBox="1"/>
          <p:nvPr/>
        </p:nvSpPr>
        <p:spPr>
          <a:xfrm>
            <a:off x="998158" y="4009854"/>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6" name="TextBox 25">
            <a:extLst>
              <a:ext uri="{FF2B5EF4-FFF2-40B4-BE49-F238E27FC236}">
                <a16:creationId xmlns:a16="http://schemas.microsoft.com/office/drawing/2014/main" id="{75601DE4-6C07-C6D8-34F1-A3F068A55F97}"/>
              </a:ext>
            </a:extLst>
          </p:cNvPr>
          <p:cNvSpPr txBox="1"/>
          <p:nvPr/>
        </p:nvSpPr>
        <p:spPr>
          <a:xfrm>
            <a:off x="998158" y="33670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40000"/>
                  <a:lumOff val="60000"/>
                </a:schemeClr>
              </a:buClr>
            </a:pPr>
            <a:r>
              <a:rPr lang="en-US" sz="3200" dirty="0">
                <a:solidFill>
                  <a:schemeClr val="tx2">
                    <a:lumMod val="40000"/>
                    <a:lumOff val="60000"/>
                  </a:schemeClr>
                </a:solidFill>
              </a:rPr>
              <a:t>Push notifications.</a:t>
            </a:r>
          </a:p>
        </p:txBody>
      </p:sp>
      <p:sp>
        <p:nvSpPr>
          <p:cNvPr id="2" name="TextBox 1">
            <a:extLst>
              <a:ext uri="{FF2B5EF4-FFF2-40B4-BE49-F238E27FC236}">
                <a16:creationId xmlns:a16="http://schemas.microsoft.com/office/drawing/2014/main" id="{A5FE5029-EF0B-1D47-7115-6870A1D383BE}"/>
              </a:ext>
            </a:extLst>
          </p:cNvPr>
          <p:cNvSpPr txBox="1"/>
          <p:nvPr/>
        </p:nvSpPr>
        <p:spPr>
          <a:xfrm>
            <a:off x="435275" y="-238470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5" name="TextBox 4">
            <a:extLst>
              <a:ext uri="{FF2B5EF4-FFF2-40B4-BE49-F238E27FC236}">
                <a16:creationId xmlns:a16="http://schemas.microsoft.com/office/drawing/2014/main" id="{5BBFACDE-2535-100A-65FD-981CCDF53075}"/>
              </a:ext>
            </a:extLst>
          </p:cNvPr>
          <p:cNvSpPr txBox="1"/>
          <p:nvPr/>
        </p:nvSpPr>
        <p:spPr>
          <a:xfrm>
            <a:off x="-369379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6" name="TextBox 5">
            <a:extLst>
              <a:ext uri="{FF2B5EF4-FFF2-40B4-BE49-F238E27FC236}">
                <a16:creationId xmlns:a16="http://schemas.microsoft.com/office/drawing/2014/main" id="{2A21A9DF-E0B2-B65D-CE61-E2B905AFFC01}"/>
              </a:ext>
            </a:extLst>
          </p:cNvPr>
          <p:cNvSpPr txBox="1"/>
          <p:nvPr/>
        </p:nvSpPr>
        <p:spPr>
          <a:xfrm>
            <a:off x="-881443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7" name="TextBox 6">
            <a:extLst>
              <a:ext uri="{FF2B5EF4-FFF2-40B4-BE49-F238E27FC236}">
                <a16:creationId xmlns:a16="http://schemas.microsoft.com/office/drawing/2014/main" id="{D62803CE-305D-F16B-B93F-0721CEBCDC3F}"/>
              </a:ext>
            </a:extLst>
          </p:cNvPr>
          <p:cNvSpPr txBox="1"/>
          <p:nvPr/>
        </p:nvSpPr>
        <p:spPr>
          <a:xfrm>
            <a:off x="-13783904" y="3997863"/>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8" name="TextBox 7">
            <a:extLst>
              <a:ext uri="{FF2B5EF4-FFF2-40B4-BE49-F238E27FC236}">
                <a16:creationId xmlns:a16="http://schemas.microsoft.com/office/drawing/2014/main" id="{8D4562F9-6D92-3210-87FF-890FDC0629DB}"/>
              </a:ext>
            </a:extLst>
          </p:cNvPr>
          <p:cNvSpPr txBox="1"/>
          <p:nvPr/>
        </p:nvSpPr>
        <p:spPr>
          <a:xfrm>
            <a:off x="-11710035" y="3640491"/>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11" name="TextBox 10">
            <a:extLst>
              <a:ext uri="{FF2B5EF4-FFF2-40B4-BE49-F238E27FC236}">
                <a16:creationId xmlns:a16="http://schemas.microsoft.com/office/drawing/2014/main" id="{763F3586-7C5E-86F4-FD89-9C1E44FFEFCC}"/>
              </a:ext>
            </a:extLst>
          </p:cNvPr>
          <p:cNvSpPr txBox="1"/>
          <p:nvPr/>
        </p:nvSpPr>
        <p:spPr>
          <a:xfrm>
            <a:off x="-576643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grpSp>
        <p:nvGrpSpPr>
          <p:cNvPr id="12" name="Group 11">
            <a:extLst>
              <a:ext uri="{FF2B5EF4-FFF2-40B4-BE49-F238E27FC236}">
                <a16:creationId xmlns:a16="http://schemas.microsoft.com/office/drawing/2014/main" id="{8AE24085-2E55-80D9-690A-14E106001235}"/>
              </a:ext>
            </a:extLst>
          </p:cNvPr>
          <p:cNvGrpSpPr/>
          <p:nvPr/>
        </p:nvGrpSpPr>
        <p:grpSpPr>
          <a:xfrm>
            <a:off x="17748737" y="1886832"/>
            <a:ext cx="751995" cy="3895479"/>
            <a:chOff x="3841107" y="1886832"/>
            <a:chExt cx="4509786" cy="3895479"/>
          </a:xfrm>
        </p:grpSpPr>
        <p:pic>
          <p:nvPicPr>
            <p:cNvPr id="13" name="Graphic 12">
              <a:extLst>
                <a:ext uri="{FF2B5EF4-FFF2-40B4-BE49-F238E27FC236}">
                  <a16:creationId xmlns:a16="http://schemas.microsoft.com/office/drawing/2014/main" id="{1986D6DA-CEE8-F94D-BD3D-4FEA5878DD3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4116943D-B049-91BE-17C2-B1AB62741563}"/>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pic>
        <p:nvPicPr>
          <p:cNvPr id="16" name="Graphic 15">
            <a:extLst>
              <a:ext uri="{FF2B5EF4-FFF2-40B4-BE49-F238E27FC236}">
                <a16:creationId xmlns:a16="http://schemas.microsoft.com/office/drawing/2014/main" id="{91AB7353-23C8-E7C9-DFF7-C42B9F0E4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0256" y="2158296"/>
            <a:ext cx="4417797" cy="4417797"/>
          </a:xfrm>
          <a:prstGeom prst="rect">
            <a:avLst/>
          </a:prstGeom>
        </p:spPr>
      </p:pic>
      <p:pic>
        <p:nvPicPr>
          <p:cNvPr id="19" name="Graphic 18">
            <a:extLst>
              <a:ext uri="{FF2B5EF4-FFF2-40B4-BE49-F238E27FC236}">
                <a16:creationId xmlns:a16="http://schemas.microsoft.com/office/drawing/2014/main" id="{E22733F2-CBA4-13B5-F020-6330720E7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1588053" y="12080286"/>
            <a:ext cx="275701" cy="275701"/>
          </a:xfrm>
          <a:prstGeom prst="rect">
            <a:avLst/>
          </a:prstGeom>
        </p:spPr>
      </p:pic>
    </p:spTree>
    <p:extLst>
      <p:ext uri="{BB962C8B-B14F-4D97-AF65-F5344CB8AC3E}">
        <p14:creationId xmlns:p14="http://schemas.microsoft.com/office/powerpoint/2010/main" val="2492279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29" name="Graphic 28">
            <a:extLst>
              <a:ext uri="{FF2B5EF4-FFF2-40B4-BE49-F238E27FC236}">
                <a16:creationId xmlns:a16="http://schemas.microsoft.com/office/drawing/2014/main" id="{F9BE49C8-9EE2-BA13-CE3F-DAAFC4519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621899" y="2081378"/>
            <a:ext cx="263238" cy="263238"/>
          </a:xfrm>
          <a:prstGeom prst="rect">
            <a:avLst/>
          </a:prstGeom>
        </p:spPr>
      </p:pic>
      <p:pic>
        <p:nvPicPr>
          <p:cNvPr id="33" name="Graphic 32">
            <a:extLst>
              <a:ext uri="{FF2B5EF4-FFF2-40B4-BE49-F238E27FC236}">
                <a16:creationId xmlns:a16="http://schemas.microsoft.com/office/drawing/2014/main" id="{FA15D64C-3923-B534-80C8-6CC9F0213A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567139" y="12051323"/>
            <a:ext cx="405538" cy="405538"/>
          </a:xfrm>
          <a:prstGeom prst="rect">
            <a:avLst/>
          </a:prstGeom>
        </p:spPr>
      </p:pic>
      <p:pic>
        <p:nvPicPr>
          <p:cNvPr id="35" name="Graphic 34">
            <a:extLst>
              <a:ext uri="{FF2B5EF4-FFF2-40B4-BE49-F238E27FC236}">
                <a16:creationId xmlns:a16="http://schemas.microsoft.com/office/drawing/2014/main" id="{86EC6B44-EDF0-E4B7-BA36-1AE91078C2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5855" y="3120689"/>
            <a:ext cx="2951729" cy="2951729"/>
          </a:xfrm>
          <a:prstGeom prst="rect">
            <a:avLst/>
          </a:prstGeom>
        </p:spPr>
      </p:pic>
    </p:spTree>
    <p:extLst>
      <p:ext uri="{BB962C8B-B14F-4D97-AF65-F5344CB8AC3E}">
        <p14:creationId xmlns:p14="http://schemas.microsoft.com/office/powerpoint/2010/main" val="5878570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31" name="Graphic 30">
            <a:extLst>
              <a:ext uri="{FF2B5EF4-FFF2-40B4-BE49-F238E27FC236}">
                <a16:creationId xmlns:a16="http://schemas.microsoft.com/office/drawing/2014/main" id="{42566799-0B2D-2E5F-36C3-49C9CAD89D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6555" y="2665905"/>
            <a:ext cx="4337538" cy="4337538"/>
          </a:xfrm>
          <a:prstGeom prst="rect">
            <a:avLst/>
          </a:prstGeom>
        </p:spPr>
      </p:pic>
      <p:pic>
        <p:nvPicPr>
          <p:cNvPr id="3" name="Graphic 2">
            <a:extLst>
              <a:ext uri="{FF2B5EF4-FFF2-40B4-BE49-F238E27FC236}">
                <a16:creationId xmlns:a16="http://schemas.microsoft.com/office/drawing/2014/main" id="{AEBB2718-4EC6-0854-D020-2843255AA5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8053538" y="1708449"/>
            <a:ext cx="477026" cy="477026"/>
          </a:xfrm>
          <a:prstGeom prst="rect">
            <a:avLst/>
          </a:prstGeom>
        </p:spPr>
      </p:pic>
      <p:pic>
        <p:nvPicPr>
          <p:cNvPr id="5" name="Graphic 4">
            <a:extLst>
              <a:ext uri="{FF2B5EF4-FFF2-40B4-BE49-F238E27FC236}">
                <a16:creationId xmlns:a16="http://schemas.microsoft.com/office/drawing/2014/main" id="{A0D8CC42-C46D-5E68-CC56-8260F2D03B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5465" y="11183815"/>
            <a:ext cx="743434" cy="743434"/>
          </a:xfrm>
          <a:prstGeom prst="rect">
            <a:avLst/>
          </a:prstGeom>
        </p:spPr>
      </p:pic>
    </p:spTree>
    <p:extLst>
      <p:ext uri="{BB962C8B-B14F-4D97-AF65-F5344CB8AC3E}">
        <p14:creationId xmlns:p14="http://schemas.microsoft.com/office/powerpoint/2010/main" val="32599301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2" name="Graphic 1">
            <a:extLst>
              <a:ext uri="{FF2B5EF4-FFF2-40B4-BE49-F238E27FC236}">
                <a16:creationId xmlns:a16="http://schemas.microsoft.com/office/drawing/2014/main" id="{A9CC7E31-F64B-558A-B4FD-947C38CD0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18100430" y="1904841"/>
            <a:ext cx="468923" cy="468923"/>
          </a:xfrm>
          <a:prstGeom prst="rect">
            <a:avLst/>
          </a:prstGeom>
        </p:spPr>
      </p:pic>
      <p:pic>
        <p:nvPicPr>
          <p:cNvPr id="5" name="Graphic 4">
            <a:extLst>
              <a:ext uri="{FF2B5EF4-FFF2-40B4-BE49-F238E27FC236}">
                <a16:creationId xmlns:a16="http://schemas.microsoft.com/office/drawing/2014/main" id="{C1EB0DA5-3A5B-B172-C2AC-B629860263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800" y="3080504"/>
            <a:ext cx="3032099" cy="3032099"/>
          </a:xfrm>
          <a:prstGeom prst="rect">
            <a:avLst/>
          </a:prstGeom>
        </p:spPr>
      </p:pic>
      <p:pic>
        <p:nvPicPr>
          <p:cNvPr id="6" name="Graphic 5">
            <a:extLst>
              <a:ext uri="{FF2B5EF4-FFF2-40B4-BE49-F238E27FC236}">
                <a16:creationId xmlns:a16="http://schemas.microsoft.com/office/drawing/2014/main" id="{B421C539-AA8D-F9E5-29D5-B2621DA14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30450" y="11980985"/>
            <a:ext cx="163535" cy="163535"/>
          </a:xfrm>
          <a:prstGeom prst="rect">
            <a:avLst/>
          </a:prstGeom>
        </p:spPr>
      </p:pic>
    </p:spTree>
    <p:extLst>
      <p:ext uri="{BB962C8B-B14F-4D97-AF65-F5344CB8AC3E}">
        <p14:creationId xmlns:p14="http://schemas.microsoft.com/office/powerpoint/2010/main" val="5078538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sp>
        <p:nvSpPr>
          <p:cNvPr id="11" name="TextBox 10">
            <a:extLst>
              <a:ext uri="{FF2B5EF4-FFF2-40B4-BE49-F238E27FC236}">
                <a16:creationId xmlns:a16="http://schemas.microsoft.com/office/drawing/2014/main" id="{4FB1C1E9-C2B4-A465-EFEB-410369CDA898}"/>
              </a:ext>
            </a:extLst>
          </p:cNvPr>
          <p:cNvSpPr txBox="1"/>
          <p:nvPr/>
        </p:nvSpPr>
        <p:spPr>
          <a:xfrm>
            <a:off x="4394520" y="21757505"/>
            <a:ext cx="1134319" cy="2062103"/>
          </a:xfrm>
          <a:prstGeom prst="rect">
            <a:avLst/>
          </a:prstGeom>
          <a:noFill/>
        </p:spPr>
        <p:txBody>
          <a:bodyPr wrap="square" rtlCol="0">
            <a:spAutoFit/>
          </a:bodyPr>
          <a:lstStyle/>
          <a:p>
            <a:pPr algn="ctr"/>
            <a:r>
              <a:rPr lang="en-IN" sz="12800" dirty="0"/>
              <a:t>Y</a:t>
            </a:r>
          </a:p>
        </p:txBody>
      </p:sp>
      <p:pic>
        <p:nvPicPr>
          <p:cNvPr id="19" name="Graphic 18">
            <a:extLst>
              <a:ext uri="{FF2B5EF4-FFF2-40B4-BE49-F238E27FC236}">
                <a16:creationId xmlns:a16="http://schemas.microsoft.com/office/drawing/2014/main" id="{0E4E931A-7D5A-48CF-47E4-13B8C42CE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7744560" y="5181600"/>
            <a:ext cx="346228" cy="346228"/>
          </a:xfrm>
          <a:prstGeom prst="rect">
            <a:avLst/>
          </a:prstGeom>
        </p:spPr>
      </p:pic>
      <p:pic>
        <p:nvPicPr>
          <p:cNvPr id="21" name="Graphic 20">
            <a:extLst>
              <a:ext uri="{FF2B5EF4-FFF2-40B4-BE49-F238E27FC236}">
                <a16:creationId xmlns:a16="http://schemas.microsoft.com/office/drawing/2014/main" id="{87F62796-BBA9-79AD-C4A4-1A914CEB2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5815" y="3144587"/>
            <a:ext cx="2903933" cy="2903933"/>
          </a:xfrm>
          <a:prstGeom prst="rect">
            <a:avLst/>
          </a:prstGeom>
        </p:spPr>
      </p:pic>
    </p:spTree>
    <p:extLst>
      <p:ext uri="{BB962C8B-B14F-4D97-AF65-F5344CB8AC3E}">
        <p14:creationId xmlns:p14="http://schemas.microsoft.com/office/powerpoint/2010/main" val="3763453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156966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75000"/>
                </a:schemeClr>
              </a:buClr>
              <a:buFont typeface="Wingdings" panose="05000000000000000000" pitchFamily="2" charset="2"/>
              <a:buChar char="§"/>
            </a:pPr>
            <a:r>
              <a:rPr lang="en-US" dirty="0">
                <a:solidFill>
                  <a:schemeClr val="tx2">
                    <a:lumMod val="75000"/>
                  </a:schemeClr>
                </a:solidFill>
              </a:rPr>
              <a:t>Icons/illustrations/Image:</a:t>
            </a:r>
          </a:p>
          <a:p>
            <a:pPr marL="0" indent="0">
              <a:buClr>
                <a:schemeClr val="tx2">
                  <a:lumMod val="75000"/>
                </a:schemeClr>
              </a:buClr>
              <a:buNone/>
            </a:pPr>
            <a:r>
              <a:rPr lang="en-US" dirty="0">
                <a:hlinkClick r:id="rId3"/>
              </a:rPr>
              <a:t>https://svgrepo.com</a:t>
            </a:r>
            <a:endParaRPr lang="en-US" dirty="0"/>
          </a:p>
          <a:p>
            <a:pPr marL="0" indent="0" algn="just">
              <a:buClr>
                <a:schemeClr val="tx2">
                  <a:lumMod val="75000"/>
                </a:schemeClr>
              </a:buClr>
              <a:buNone/>
            </a:pPr>
            <a:r>
              <a:rPr lang="en-US" dirty="0">
                <a:hlinkClick r:id="rId4"/>
              </a:rPr>
              <a:t>https://unsplash.com/</a:t>
            </a:r>
            <a:endParaRPr lang="en-US" dirty="0"/>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Reference</a:t>
            </a:r>
          </a:p>
        </p:txBody>
      </p:sp>
      <p:sp>
        <p:nvSpPr>
          <p:cNvPr id="11" name="TextBox 10">
            <a:extLst>
              <a:ext uri="{FF2B5EF4-FFF2-40B4-BE49-F238E27FC236}">
                <a16:creationId xmlns:a16="http://schemas.microsoft.com/office/drawing/2014/main" id="{4FB1C1E9-C2B4-A465-EFEB-410369CDA898}"/>
              </a:ext>
            </a:extLst>
          </p:cNvPr>
          <p:cNvSpPr txBox="1"/>
          <p:nvPr/>
        </p:nvSpPr>
        <p:spPr>
          <a:xfrm>
            <a:off x="4394520" y="21757505"/>
            <a:ext cx="1134319" cy="2062103"/>
          </a:xfrm>
          <a:prstGeom prst="rect">
            <a:avLst/>
          </a:prstGeom>
          <a:noFill/>
        </p:spPr>
        <p:txBody>
          <a:bodyPr wrap="square" rtlCol="0">
            <a:spAutoFit/>
          </a:bodyPr>
          <a:lstStyle/>
          <a:p>
            <a:pPr algn="ctr"/>
            <a:r>
              <a:rPr lang="en-IN" sz="12800" dirty="0"/>
              <a:t>Y</a:t>
            </a:r>
          </a:p>
        </p:txBody>
      </p:sp>
      <p:sp>
        <p:nvSpPr>
          <p:cNvPr id="18" name="TextBox 17">
            <a:extLst>
              <a:ext uri="{FF2B5EF4-FFF2-40B4-BE49-F238E27FC236}">
                <a16:creationId xmlns:a16="http://schemas.microsoft.com/office/drawing/2014/main" id="{7CD499AD-D791-2C97-A42B-603526CCB96D}"/>
              </a:ext>
            </a:extLst>
          </p:cNvPr>
          <p:cNvSpPr txBox="1"/>
          <p:nvPr/>
        </p:nvSpPr>
        <p:spPr>
          <a:xfrm>
            <a:off x="6095049" y="7415281"/>
            <a:ext cx="1902" cy="4031873"/>
          </a:xfrm>
          <a:prstGeom prst="rect">
            <a:avLst/>
          </a:prstGeom>
          <a:noFill/>
        </p:spPr>
        <p:txBody>
          <a:bodyPr wrap="square" rtlCol="0">
            <a:spAutoFit/>
          </a:bodyPr>
          <a:lstStyle/>
          <a:p>
            <a:pPr algn="ctr"/>
            <a:r>
              <a:rPr lang="en-IN" sz="12800" b="1" dirty="0"/>
              <a:t>THANK YOU</a:t>
            </a:r>
          </a:p>
        </p:txBody>
      </p:sp>
      <p:pic>
        <p:nvPicPr>
          <p:cNvPr id="19" name="Graphic 18">
            <a:extLst>
              <a:ext uri="{FF2B5EF4-FFF2-40B4-BE49-F238E27FC236}">
                <a16:creationId xmlns:a16="http://schemas.microsoft.com/office/drawing/2014/main" id="{0E4E931A-7D5A-48CF-47E4-13B8C42CE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744560" y="5181600"/>
            <a:ext cx="346228" cy="346228"/>
          </a:xfrm>
          <a:prstGeom prst="rect">
            <a:avLst/>
          </a:prstGeom>
        </p:spPr>
      </p:pic>
    </p:spTree>
    <p:extLst>
      <p:ext uri="{BB962C8B-B14F-4D97-AF65-F5344CB8AC3E}">
        <p14:creationId xmlns:p14="http://schemas.microsoft.com/office/powerpoint/2010/main" val="366346034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2DB313F-1D2F-BF2D-82E4-FA3B04765F09}"/>
              </a:ext>
            </a:extLst>
          </p:cNvPr>
          <p:cNvSpPr txBox="1"/>
          <p:nvPr/>
        </p:nvSpPr>
        <p:spPr>
          <a:xfrm>
            <a:off x="1379158" y="-8315058"/>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Add payment and map features.</a:t>
            </a:r>
          </a:p>
        </p:txBody>
      </p:sp>
      <p:sp>
        <p:nvSpPr>
          <p:cNvPr id="34" name="TextBox 33">
            <a:extLst>
              <a:ext uri="{FF2B5EF4-FFF2-40B4-BE49-F238E27FC236}">
                <a16:creationId xmlns:a16="http://schemas.microsoft.com/office/drawing/2014/main" id="{EC13178A-0887-DC2B-6BE7-72D110BF5389}"/>
              </a:ext>
            </a:extLst>
          </p:cNvPr>
          <p:cNvSpPr txBox="1"/>
          <p:nvPr/>
        </p:nvSpPr>
        <p:spPr>
          <a:xfrm>
            <a:off x="1379158" y="-7672233"/>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Push notifications.</a:t>
            </a:r>
          </a:p>
        </p:txBody>
      </p:sp>
      <p:sp>
        <p:nvSpPr>
          <p:cNvPr id="35" name="TextBox 34">
            <a:extLst>
              <a:ext uri="{FF2B5EF4-FFF2-40B4-BE49-F238E27FC236}">
                <a16:creationId xmlns:a16="http://schemas.microsoft.com/office/drawing/2014/main" id="{D154DC2F-EEDF-8122-6799-456329478960}"/>
              </a:ext>
            </a:extLst>
          </p:cNvPr>
          <p:cNvSpPr txBox="1"/>
          <p:nvPr/>
        </p:nvSpPr>
        <p:spPr>
          <a:xfrm>
            <a:off x="816275" y="-9501070"/>
            <a:ext cx="8273345" cy="769441"/>
          </a:xfrm>
          <a:prstGeom prst="rect">
            <a:avLst/>
          </a:prstGeom>
          <a:noFill/>
          <a:ln>
            <a:noFill/>
          </a:ln>
        </p:spPr>
        <p:txBody>
          <a:bodyPr wrap="square" rtlCol="0">
            <a:spAutoFit/>
          </a:bodyPr>
          <a:lstStyle/>
          <a:p>
            <a:r>
              <a:rPr lang="en-US" sz="4400" b="1" dirty="0">
                <a:solidFill>
                  <a:schemeClr val="tx2">
                    <a:lumMod val="50000"/>
                  </a:schemeClr>
                </a:solidFill>
                <a:latin typeface="Sansation" panose="02000000000000000000" pitchFamily="2" charset="0"/>
              </a:rPr>
              <a:t> What’s Next? (Future Plans)</a:t>
            </a:r>
          </a:p>
        </p:txBody>
      </p:sp>
      <p:sp>
        <p:nvSpPr>
          <p:cNvPr id="36" name="TextBox 35">
            <a:extLst>
              <a:ext uri="{FF2B5EF4-FFF2-40B4-BE49-F238E27FC236}">
                <a16:creationId xmlns:a16="http://schemas.microsoft.com/office/drawing/2014/main" id="{59651B0E-D12F-DA03-4F30-FA1476D38355}"/>
              </a:ext>
            </a:extLst>
          </p:cNvPr>
          <p:cNvSpPr txBox="1"/>
          <p:nvPr/>
        </p:nvSpPr>
        <p:spPr>
          <a:xfrm>
            <a:off x="1381084" y="-7027483"/>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Map based Search.</a:t>
            </a:r>
          </a:p>
        </p:txBody>
      </p:sp>
      <p:sp>
        <p:nvSpPr>
          <p:cNvPr id="37" name="TextBox 36">
            <a:extLst>
              <a:ext uri="{FF2B5EF4-FFF2-40B4-BE49-F238E27FC236}">
                <a16:creationId xmlns:a16="http://schemas.microsoft.com/office/drawing/2014/main" id="{E0ADAD3A-5396-929A-789D-F792E5E4B7A1}"/>
              </a:ext>
            </a:extLst>
          </p:cNvPr>
          <p:cNvSpPr txBox="1"/>
          <p:nvPr/>
        </p:nvSpPr>
        <p:spPr>
          <a:xfrm>
            <a:off x="1381084" y="-5741831"/>
            <a:ext cx="7183782" cy="523220"/>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sz="2800" dirty="0"/>
              <a:t>User review/rating system</a:t>
            </a:r>
          </a:p>
        </p:txBody>
      </p:sp>
      <p:sp>
        <p:nvSpPr>
          <p:cNvPr id="38" name="TextBox 37">
            <a:extLst>
              <a:ext uri="{FF2B5EF4-FFF2-40B4-BE49-F238E27FC236}">
                <a16:creationId xmlns:a16="http://schemas.microsoft.com/office/drawing/2014/main" id="{D68543F9-926C-79B8-90BA-ADDDB0BCED74}"/>
              </a:ext>
            </a:extLst>
          </p:cNvPr>
          <p:cNvSpPr txBox="1"/>
          <p:nvPr/>
        </p:nvSpPr>
        <p:spPr>
          <a:xfrm>
            <a:off x="1381084" y="-6384658"/>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Accessibility Controls</a:t>
            </a:r>
          </a:p>
        </p:txBody>
      </p:sp>
      <p:sp>
        <p:nvSpPr>
          <p:cNvPr id="39" name="TextBox 38">
            <a:extLst>
              <a:ext uri="{FF2B5EF4-FFF2-40B4-BE49-F238E27FC236}">
                <a16:creationId xmlns:a16="http://schemas.microsoft.com/office/drawing/2014/main" id="{8EEDA9A2-83C1-FE50-AC84-DB7815D44B10}"/>
              </a:ext>
            </a:extLst>
          </p:cNvPr>
          <p:cNvSpPr txBox="1"/>
          <p:nvPr/>
        </p:nvSpPr>
        <p:spPr>
          <a:xfrm>
            <a:off x="2301240" y="1413063"/>
            <a:ext cx="7589520" cy="4031873"/>
          </a:xfrm>
          <a:prstGeom prst="rect">
            <a:avLst/>
          </a:prstGeom>
          <a:noFill/>
        </p:spPr>
        <p:txBody>
          <a:bodyPr wrap="square" rtlCol="0">
            <a:spAutoFit/>
          </a:bodyPr>
          <a:lstStyle/>
          <a:p>
            <a:pPr algn="ctr"/>
            <a:r>
              <a:rPr lang="en-IN" sz="12800" b="1" dirty="0"/>
              <a:t>THANK YOU</a:t>
            </a:r>
          </a:p>
        </p:txBody>
      </p:sp>
      <p:pic>
        <p:nvPicPr>
          <p:cNvPr id="40" name="Graphic 39">
            <a:extLst>
              <a:ext uri="{FF2B5EF4-FFF2-40B4-BE49-F238E27FC236}">
                <a16:creationId xmlns:a16="http://schemas.microsoft.com/office/drawing/2014/main" id="{435E6852-B151-AD6C-8975-ACA47A9DF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8793" y="-5218611"/>
            <a:ext cx="2903933" cy="2903933"/>
          </a:xfrm>
          <a:prstGeom prst="rect">
            <a:avLst/>
          </a:prstGeom>
        </p:spPr>
      </p:pic>
    </p:spTree>
    <p:extLst>
      <p:ext uri="{BB962C8B-B14F-4D97-AF65-F5344CB8AC3E}">
        <p14:creationId xmlns:p14="http://schemas.microsoft.com/office/powerpoint/2010/main" val="2240066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733DEB-A7D5-FBAF-A783-B55F46F41C02}"/>
              </a:ext>
            </a:extLst>
          </p:cNvPr>
          <p:cNvSpPr/>
          <p:nvPr/>
        </p:nvSpPr>
        <p:spPr>
          <a:xfrm>
            <a:off x="-676218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50" name="Rectangle: Rounded Corners 49">
            <a:extLst>
              <a:ext uri="{FF2B5EF4-FFF2-40B4-BE49-F238E27FC236}">
                <a16:creationId xmlns:a16="http://schemas.microsoft.com/office/drawing/2014/main" id="{F2E713D4-C8AC-8FF6-9B4B-2D6793DD8056}"/>
              </a:ext>
            </a:extLst>
          </p:cNvPr>
          <p:cNvSpPr/>
          <p:nvPr/>
        </p:nvSpPr>
        <p:spPr>
          <a:xfrm>
            <a:off x="18820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3716766"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27657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D58E04E9-5431-4022-65FC-4F346A899320}"/>
              </a:ext>
            </a:extLst>
          </p:cNvPr>
          <p:cNvSpPr txBox="1"/>
          <p:nvPr/>
        </p:nvSpPr>
        <p:spPr>
          <a:xfrm>
            <a:off x="297708" y="-2208720"/>
            <a:ext cx="57982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Problems facing!</a:t>
            </a:r>
          </a:p>
        </p:txBody>
      </p:sp>
      <p:sp>
        <p:nvSpPr>
          <p:cNvPr id="9" name="Rectangle: Rounded Corners 8">
            <a:extLst>
              <a:ext uri="{FF2B5EF4-FFF2-40B4-BE49-F238E27FC236}">
                <a16:creationId xmlns:a16="http://schemas.microsoft.com/office/drawing/2014/main" id="{24024575-28FF-81E7-1C3E-9722FCEAD17B}"/>
              </a:ext>
            </a:extLst>
          </p:cNvPr>
          <p:cNvSpPr/>
          <p:nvPr/>
        </p:nvSpPr>
        <p:spPr>
          <a:xfrm>
            <a:off x="-20895806" y="1269000"/>
            <a:ext cx="3600000" cy="432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75000"/>
                  </a:schemeClr>
                </a:solidFill>
              </a:rPr>
              <a:t>2</a:t>
            </a:r>
            <a:endParaRPr lang="en-IN" sz="3600" b="1" dirty="0">
              <a:solidFill>
                <a:schemeClr val="accent4">
                  <a:lumMod val="75000"/>
                </a:schemeClr>
              </a:solidFill>
            </a:endParaRPr>
          </a:p>
          <a:p>
            <a:r>
              <a:rPr lang="en-IN" sz="2400" b="1" dirty="0">
                <a:solidFill>
                  <a:schemeClr val="accent4">
                    <a:lumMod val="75000"/>
                  </a:schemeClr>
                </a:solidFill>
              </a:rPr>
              <a:t>Lack of trusted sources.</a:t>
            </a:r>
          </a:p>
          <a:p>
            <a:r>
              <a:rPr lang="en-IN"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10" name="Rectangle: Rounded Corners 9">
            <a:extLst>
              <a:ext uri="{FF2B5EF4-FFF2-40B4-BE49-F238E27FC236}">
                <a16:creationId xmlns:a16="http://schemas.microsoft.com/office/drawing/2014/main" id="{02059C30-6E3E-2372-1104-017CF841EE8C}"/>
              </a:ext>
            </a:extLst>
          </p:cNvPr>
          <p:cNvSpPr/>
          <p:nvPr/>
        </p:nvSpPr>
        <p:spPr>
          <a:xfrm>
            <a:off x="-24764769" y="1269000"/>
            <a:ext cx="3600000" cy="432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75000"/>
                  </a:schemeClr>
                </a:solidFill>
              </a:rPr>
              <a:t>3</a:t>
            </a:r>
            <a:endParaRPr lang="en-IN" sz="2400" b="1" dirty="0">
              <a:solidFill>
                <a:schemeClr val="accent6">
                  <a:lumMod val="75000"/>
                </a:schemeClr>
              </a:solidFill>
            </a:endParaRPr>
          </a:p>
          <a:p>
            <a:r>
              <a:rPr lang="en-IN" sz="2400" b="1" dirty="0">
                <a:solidFill>
                  <a:schemeClr val="accent6">
                    <a:lumMod val="75000"/>
                  </a:schemeClr>
                </a:solidFill>
              </a:rPr>
              <a:t>Very hard and time-consuming!</a:t>
            </a:r>
          </a:p>
          <a:p>
            <a:r>
              <a:rPr lang="en-IN"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11" name="Rectangle: Rounded Corners 10">
            <a:extLst>
              <a:ext uri="{FF2B5EF4-FFF2-40B4-BE49-F238E27FC236}">
                <a16:creationId xmlns:a16="http://schemas.microsoft.com/office/drawing/2014/main" id="{F30E5986-59DF-9F72-2A81-E5A2295CF700}"/>
              </a:ext>
            </a:extLst>
          </p:cNvPr>
          <p:cNvSpPr/>
          <p:nvPr/>
        </p:nvSpPr>
        <p:spPr>
          <a:xfrm>
            <a:off x="-16967617" y="729000"/>
            <a:ext cx="4320000" cy="54000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1">
                    <a:lumMod val="75000"/>
                  </a:schemeClr>
                </a:solidFill>
              </a:rPr>
              <a:t>1</a:t>
            </a:r>
            <a:endParaRPr lang="en-IN" sz="2800" b="1" dirty="0">
              <a:solidFill>
                <a:schemeClr val="accent1">
                  <a:lumMod val="75000"/>
                </a:schemeClr>
              </a:solidFill>
            </a:endParaRPr>
          </a:p>
          <a:p>
            <a:r>
              <a:rPr lang="en-IN" sz="2800" b="1" dirty="0">
                <a:solidFill>
                  <a:schemeClr val="accent1">
                    <a:lumMod val="75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4" name="Graphic 3">
            <a:extLst>
              <a:ext uri="{FF2B5EF4-FFF2-40B4-BE49-F238E27FC236}">
                <a16:creationId xmlns:a16="http://schemas.microsoft.com/office/drawing/2014/main" id="{8FD31590-158A-DC6D-0A20-0BA5803A0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926" y="3817153"/>
            <a:ext cx="2194617" cy="2194617"/>
          </a:xfrm>
          <a:prstGeom prst="rect">
            <a:avLst/>
          </a:prstGeom>
        </p:spPr>
      </p:pic>
      <p:pic>
        <p:nvPicPr>
          <p:cNvPr id="7" name="Graphic 6">
            <a:extLst>
              <a:ext uri="{FF2B5EF4-FFF2-40B4-BE49-F238E27FC236}">
                <a16:creationId xmlns:a16="http://schemas.microsoft.com/office/drawing/2014/main" id="{9F8EF380-5139-2FE8-2386-30F4A1B84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71994" y="3940503"/>
            <a:ext cx="1643312" cy="1643312"/>
          </a:xfrm>
          <a:prstGeom prst="rect">
            <a:avLst/>
          </a:prstGeom>
        </p:spPr>
      </p:pic>
    </p:spTree>
    <p:extLst>
      <p:ext uri="{BB962C8B-B14F-4D97-AF65-F5344CB8AC3E}">
        <p14:creationId xmlns:p14="http://schemas.microsoft.com/office/powerpoint/2010/main" val="1978103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5607594"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9029733"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87904" y="-1506245"/>
            <a:ext cx="7530216"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13635709" y="-865830"/>
            <a:ext cx="6532872" cy="8589659"/>
            <a:chOff x="4134643" y="2551481"/>
            <a:chExt cx="6532872" cy="8589659"/>
          </a:xfrm>
          <a:blipFill dpi="0" rotWithShape="0">
            <a:blip r:embed="rId2">
              <a:duotone>
                <a:prstClr val="black"/>
                <a:schemeClr val="tx2">
                  <a:tint val="45000"/>
                  <a:satMod val="400000"/>
                </a:schemeClr>
              </a:duotone>
            </a:blip>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512834" y="1269000"/>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2">
                    <a:lumMod val="20000"/>
                    <a:lumOff val="80000"/>
                    <a:alpha val="10000"/>
                  </a:schemeClr>
                </a:solidFill>
              </a:rPr>
              <a:t>2</a:t>
            </a:r>
            <a:endParaRPr lang="en-IN" sz="3600" b="1" dirty="0">
              <a:solidFill>
                <a:schemeClr val="accent2">
                  <a:lumMod val="20000"/>
                  <a:lumOff val="80000"/>
                  <a:alpha val="10000"/>
                </a:schemeClr>
              </a:solidFill>
            </a:endParaRPr>
          </a:p>
          <a:p>
            <a:r>
              <a:rPr lang="en-IN" sz="2400" b="1" dirty="0">
                <a:solidFill>
                  <a:schemeClr val="accent2">
                    <a:lumMod val="20000"/>
                    <a:lumOff val="80000"/>
                    <a:alpha val="10000"/>
                  </a:schemeClr>
                </a:solidFill>
              </a:rPr>
              <a:t>Lack of trusted sources.</a:t>
            </a:r>
          </a:p>
          <a:p>
            <a:r>
              <a:rPr lang="en-IN" b="1" dirty="0">
                <a:solidFill>
                  <a:schemeClr val="accent2">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2">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356129"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6441023" y="729000"/>
            <a:ext cx="4320000" cy="5400000"/>
          </a:xfrm>
          <a:prstGeom prst="round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50000"/>
                  </a:schemeClr>
                </a:solidFill>
              </a:rPr>
              <a:t>1</a:t>
            </a:r>
            <a:endParaRPr lang="en-IN" sz="2800" b="1" dirty="0">
              <a:solidFill>
                <a:schemeClr val="accent4">
                  <a:lumMod val="50000"/>
                </a:schemeClr>
              </a:solidFill>
            </a:endParaRPr>
          </a:p>
          <a:p>
            <a:r>
              <a:rPr lang="en-IN" sz="2800" b="1" dirty="0">
                <a:solidFill>
                  <a:schemeClr val="accent4">
                    <a:lumMod val="50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13" name="Graphic 12">
            <a:extLst>
              <a:ext uri="{FF2B5EF4-FFF2-40B4-BE49-F238E27FC236}">
                <a16:creationId xmlns:a16="http://schemas.microsoft.com/office/drawing/2014/main" id="{2E3DFEEB-7264-BEBB-4D3F-DCAD4CE2B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739" y="3948450"/>
            <a:ext cx="1627417" cy="1627417"/>
          </a:xfrm>
          <a:prstGeom prst="rect">
            <a:avLst/>
          </a:prstGeom>
        </p:spPr>
      </p:pic>
      <p:pic>
        <p:nvPicPr>
          <p:cNvPr id="14" name="Graphic 13">
            <a:extLst>
              <a:ext uri="{FF2B5EF4-FFF2-40B4-BE49-F238E27FC236}">
                <a16:creationId xmlns:a16="http://schemas.microsoft.com/office/drawing/2014/main" id="{D26252E1-403C-B53C-36EA-D3A75D54F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2844" y="3932555"/>
            <a:ext cx="1643312" cy="1643312"/>
          </a:xfrm>
          <a:prstGeom prst="rect">
            <a:avLst/>
          </a:prstGeom>
        </p:spPr>
      </p:pic>
      <p:pic>
        <p:nvPicPr>
          <p:cNvPr id="16" name="Graphic 15">
            <a:extLst>
              <a:ext uri="{FF2B5EF4-FFF2-40B4-BE49-F238E27FC236}">
                <a16:creationId xmlns:a16="http://schemas.microsoft.com/office/drawing/2014/main" id="{44007BB0-86B3-7A22-9A4D-99A4277DB5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4549" y="3773134"/>
            <a:ext cx="2194617" cy="2194617"/>
          </a:xfrm>
          <a:prstGeom prst="rect">
            <a:avLst/>
          </a:prstGeom>
        </p:spPr>
      </p:pic>
      <p:pic>
        <p:nvPicPr>
          <p:cNvPr id="17" name="Graphic 16">
            <a:extLst>
              <a:ext uri="{FF2B5EF4-FFF2-40B4-BE49-F238E27FC236}">
                <a16:creationId xmlns:a16="http://schemas.microsoft.com/office/drawing/2014/main" id="{45C88EB2-F1BC-817B-1997-48ABF39F59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035" y="4464331"/>
            <a:ext cx="1124000" cy="1124000"/>
          </a:xfrm>
          <a:prstGeom prst="rect">
            <a:avLst/>
          </a:prstGeom>
        </p:spPr>
      </p:pic>
    </p:spTree>
    <p:extLst>
      <p:ext uri="{BB962C8B-B14F-4D97-AF65-F5344CB8AC3E}">
        <p14:creationId xmlns:p14="http://schemas.microsoft.com/office/powerpoint/2010/main" val="928795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6043434" y="729000"/>
            <a:ext cx="4320000" cy="540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75000"/>
                  </a:schemeClr>
                </a:solidFill>
              </a:rPr>
              <a:t>2</a:t>
            </a:r>
            <a:endParaRPr lang="en-IN" sz="3600" b="1" dirty="0">
              <a:solidFill>
                <a:schemeClr val="accent4">
                  <a:lumMod val="75000"/>
                </a:schemeClr>
              </a:solidFill>
            </a:endParaRPr>
          </a:p>
          <a:p>
            <a:r>
              <a:rPr lang="en-IN" sz="2800" b="1" dirty="0">
                <a:solidFill>
                  <a:schemeClr val="accent4">
                    <a:lumMod val="75000"/>
                  </a:schemeClr>
                </a:solidFill>
              </a:rPr>
              <a:t>Lack of trusted sources.</a:t>
            </a:r>
          </a:p>
          <a:p>
            <a:r>
              <a:rPr lang="en-IN" sz="2000"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2174471"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1063543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5" name="Graphic 14">
            <a:extLst>
              <a:ext uri="{FF2B5EF4-FFF2-40B4-BE49-F238E27FC236}">
                <a16:creationId xmlns:a16="http://schemas.microsoft.com/office/drawing/2014/main" id="{1A20B6E7-AAA6-360A-DE8C-068A0BA592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0773" y="3576577"/>
            <a:ext cx="2288894" cy="2288894"/>
          </a:xfrm>
          <a:prstGeom prst="rect">
            <a:avLst/>
          </a:prstGeom>
        </p:spPr>
      </p:pic>
      <p:pic>
        <p:nvPicPr>
          <p:cNvPr id="6" name="Graphic 5">
            <a:extLst>
              <a:ext uri="{FF2B5EF4-FFF2-40B4-BE49-F238E27FC236}">
                <a16:creationId xmlns:a16="http://schemas.microsoft.com/office/drawing/2014/main" id="{A935A822-7467-D2A9-461A-F1412EE3D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0559" y="4341176"/>
            <a:ext cx="1247824" cy="1247824"/>
          </a:xfrm>
          <a:prstGeom prst="rect">
            <a:avLst/>
          </a:prstGeom>
        </p:spPr>
      </p:pic>
      <p:pic>
        <p:nvPicPr>
          <p:cNvPr id="8" name="Graphic 7">
            <a:extLst>
              <a:ext uri="{FF2B5EF4-FFF2-40B4-BE49-F238E27FC236}">
                <a16:creationId xmlns:a16="http://schemas.microsoft.com/office/drawing/2014/main" id="{20E89AA6-83F2-E394-588D-7D450253E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837" y="4282551"/>
            <a:ext cx="1306450" cy="1306450"/>
          </a:xfrm>
          <a:prstGeom prst="rect">
            <a:avLst/>
          </a:prstGeom>
        </p:spPr>
      </p:pic>
      <p:pic>
        <p:nvPicPr>
          <p:cNvPr id="9" name="Graphic 8">
            <a:extLst>
              <a:ext uri="{FF2B5EF4-FFF2-40B4-BE49-F238E27FC236}">
                <a16:creationId xmlns:a16="http://schemas.microsoft.com/office/drawing/2014/main" id="{6BD4DD75-2C64-DEA9-1A7C-38B835FD05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5062" y="4465001"/>
            <a:ext cx="1124000" cy="1124000"/>
          </a:xfrm>
          <a:prstGeom prst="rect">
            <a:avLst/>
          </a:prstGeom>
        </p:spPr>
      </p:pic>
      <p:pic>
        <p:nvPicPr>
          <p:cNvPr id="10" name="Graphic 9">
            <a:extLst>
              <a:ext uri="{FF2B5EF4-FFF2-40B4-BE49-F238E27FC236}">
                <a16:creationId xmlns:a16="http://schemas.microsoft.com/office/drawing/2014/main" id="{D5646DFE-2765-C46F-640B-356449681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38129" y="3670854"/>
            <a:ext cx="2194617" cy="2194617"/>
          </a:xfrm>
          <a:prstGeom prst="rect">
            <a:avLst/>
          </a:prstGeom>
        </p:spPr>
      </p:pic>
    </p:spTree>
    <p:extLst>
      <p:ext uri="{BB962C8B-B14F-4D97-AF65-F5344CB8AC3E}">
        <p14:creationId xmlns:p14="http://schemas.microsoft.com/office/powerpoint/2010/main" val="26803816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1055971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alpha val="10000"/>
                  </a:schemeClr>
                </a:solidFill>
              </a:rPr>
              <a:t>2</a:t>
            </a:r>
            <a:endParaRPr lang="en-IN" sz="3600" b="1" dirty="0">
              <a:solidFill>
                <a:schemeClr val="accent4">
                  <a:lumMod val="20000"/>
                  <a:lumOff val="80000"/>
                  <a:alpha val="10000"/>
                </a:schemeClr>
              </a:solidFill>
            </a:endParaRPr>
          </a:p>
          <a:p>
            <a:r>
              <a:rPr lang="en-IN" sz="2400" b="1" dirty="0">
                <a:solidFill>
                  <a:schemeClr val="accent4">
                    <a:lumMod val="20000"/>
                    <a:lumOff val="80000"/>
                    <a:alpha val="10000"/>
                  </a:schemeClr>
                </a:solidFill>
              </a:rPr>
              <a:t>Lack of trusted sources.</a:t>
            </a:r>
          </a:p>
          <a:p>
            <a:r>
              <a:rPr lang="en-IN" b="1" dirty="0">
                <a:solidFill>
                  <a:schemeClr val="accent4">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596923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8" name="TextBox 7">
            <a:extLst>
              <a:ext uri="{FF2B5EF4-FFF2-40B4-BE49-F238E27FC236}">
                <a16:creationId xmlns:a16="http://schemas.microsoft.com/office/drawing/2014/main" id="{47155757-C4D4-1B81-D2EE-524EAE509694}"/>
              </a:ext>
            </a:extLst>
          </p:cNvPr>
          <p:cNvSpPr txBox="1"/>
          <p:nvPr/>
        </p:nvSpPr>
        <p:spPr>
          <a:xfrm>
            <a:off x="-6834204"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6" name="Rectangle: Diagonal Corners Snipped 5">
            <a:extLst>
              <a:ext uri="{FF2B5EF4-FFF2-40B4-BE49-F238E27FC236}">
                <a16:creationId xmlns:a16="http://schemas.microsoft.com/office/drawing/2014/main" id="{C0B8AE50-475C-3072-E25D-DB0D6188AF27}"/>
              </a:ext>
            </a:extLst>
          </p:cNvPr>
          <p:cNvSpPr/>
          <p:nvPr/>
        </p:nvSpPr>
        <p:spPr>
          <a:xfrm rot="1579940">
            <a:off x="13385632" y="-620967"/>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shade val="15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9" name="Group 8">
            <a:extLst>
              <a:ext uri="{FF2B5EF4-FFF2-40B4-BE49-F238E27FC236}">
                <a16:creationId xmlns:a16="http://schemas.microsoft.com/office/drawing/2014/main" id="{B4A28573-E422-084A-B37F-CBEE2CA74BBA}"/>
              </a:ext>
            </a:extLst>
          </p:cNvPr>
          <p:cNvGrpSpPr/>
          <p:nvPr/>
        </p:nvGrpSpPr>
        <p:grpSpPr>
          <a:xfrm>
            <a:off x="-10429383" y="1290548"/>
            <a:ext cx="9598091" cy="1579686"/>
            <a:chOff x="-31363" y="2056698"/>
            <a:chExt cx="9598091" cy="1579686"/>
          </a:xfrm>
        </p:grpSpPr>
        <p:sp>
          <p:nvSpPr>
            <p:cNvPr id="10" name="TextBox 9">
              <a:extLst>
                <a:ext uri="{FF2B5EF4-FFF2-40B4-BE49-F238E27FC236}">
                  <a16:creationId xmlns:a16="http://schemas.microsoft.com/office/drawing/2014/main" id="{5DD73486-D851-C9ED-E23E-03DCD042F1D3}"/>
                </a:ext>
              </a:extLst>
            </p:cNvPr>
            <p:cNvSpPr txBox="1"/>
            <p:nvPr/>
          </p:nvSpPr>
          <p:spPr>
            <a:xfrm>
              <a:off x="1137037" y="2565020"/>
              <a:ext cx="609333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Easy-to-use, secure platform</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41E161DA-E099-BA17-1CF3-7EFF4EEE7BBD}"/>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F117597F-70CA-3856-6B69-87F25895C61F}"/>
                </a:ext>
              </a:extLst>
            </p:cNvPr>
            <p:cNvSpPr txBox="1"/>
            <p:nvPr/>
          </p:nvSpPr>
          <p:spPr>
            <a:xfrm>
              <a:off x="-31363" y="3051609"/>
              <a:ext cx="627447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Support local rental economy</a:t>
              </a:r>
            </a:p>
          </p:txBody>
        </p:sp>
      </p:grpSp>
      <p:pic>
        <p:nvPicPr>
          <p:cNvPr id="13" name="Graphic 12">
            <a:extLst>
              <a:ext uri="{FF2B5EF4-FFF2-40B4-BE49-F238E27FC236}">
                <a16:creationId xmlns:a16="http://schemas.microsoft.com/office/drawing/2014/main" id="{25442D22-520C-B9CC-7638-FBE8E17E0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4978" y="4282550"/>
            <a:ext cx="1468505" cy="1468505"/>
          </a:xfrm>
          <a:prstGeom prst="rect">
            <a:avLst/>
          </a:prstGeom>
        </p:spPr>
      </p:pic>
      <p:sp>
        <p:nvSpPr>
          <p:cNvPr id="17" name="Rectangle: Rounded Corners 16">
            <a:extLst>
              <a:ext uri="{FF2B5EF4-FFF2-40B4-BE49-F238E27FC236}">
                <a16:creationId xmlns:a16="http://schemas.microsoft.com/office/drawing/2014/main" id="{7383250A-A6FA-AE43-6017-E0568267405A}"/>
              </a:ext>
            </a:extLst>
          </p:cNvPr>
          <p:cNvSpPr/>
          <p:nvPr/>
        </p:nvSpPr>
        <p:spPr>
          <a:xfrm>
            <a:off x="1453687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8" name="Graphic 17">
            <a:extLst>
              <a:ext uri="{FF2B5EF4-FFF2-40B4-BE49-F238E27FC236}">
                <a16:creationId xmlns:a16="http://schemas.microsoft.com/office/drawing/2014/main" id="{AF5EB871-AE16-AF6F-1023-77F17223A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39569" y="3670854"/>
            <a:ext cx="2194617" cy="2194617"/>
          </a:xfrm>
          <a:prstGeom prst="rect">
            <a:avLst/>
          </a:prstGeom>
        </p:spPr>
      </p:pic>
      <p:grpSp>
        <p:nvGrpSpPr>
          <p:cNvPr id="24" name="Group 23">
            <a:extLst>
              <a:ext uri="{FF2B5EF4-FFF2-40B4-BE49-F238E27FC236}">
                <a16:creationId xmlns:a16="http://schemas.microsoft.com/office/drawing/2014/main" id="{6C1BE40D-6E34-1047-F8C3-4C9FFB4ED64C}"/>
              </a:ext>
            </a:extLst>
          </p:cNvPr>
          <p:cNvGrpSpPr/>
          <p:nvPr/>
        </p:nvGrpSpPr>
        <p:grpSpPr>
          <a:xfrm>
            <a:off x="6858000" y="12192000"/>
            <a:ext cx="768583" cy="486600"/>
            <a:chOff x="435276" y="3896939"/>
            <a:chExt cx="7191307" cy="4423021"/>
          </a:xfrm>
        </p:grpSpPr>
        <p:pic>
          <p:nvPicPr>
            <p:cNvPr id="25" name="Graphic 24">
              <a:extLst>
                <a:ext uri="{FF2B5EF4-FFF2-40B4-BE49-F238E27FC236}">
                  <a16:creationId xmlns:a16="http://schemas.microsoft.com/office/drawing/2014/main" id="{4A4B9A9B-1CF8-B86D-6D22-264096DF0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76" y="4982678"/>
              <a:ext cx="3337282" cy="3337282"/>
            </a:xfrm>
            <a:prstGeom prst="rect">
              <a:avLst/>
            </a:prstGeom>
          </p:spPr>
        </p:pic>
        <p:pic>
          <p:nvPicPr>
            <p:cNvPr id="26" name="Graphic 25">
              <a:extLst>
                <a:ext uri="{FF2B5EF4-FFF2-40B4-BE49-F238E27FC236}">
                  <a16:creationId xmlns:a16="http://schemas.microsoft.com/office/drawing/2014/main" id="{78CCCB8E-1AC8-8C7C-4B52-E181742569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2583" y="5334000"/>
              <a:ext cx="1524000" cy="1524000"/>
            </a:xfrm>
            <a:prstGeom prst="rect">
              <a:avLst/>
            </a:prstGeom>
          </p:spPr>
        </p:pic>
        <p:sp>
          <p:nvSpPr>
            <p:cNvPr id="27" name="Right Bracket 26">
              <a:extLst>
                <a:ext uri="{FF2B5EF4-FFF2-40B4-BE49-F238E27FC236}">
                  <a16:creationId xmlns:a16="http://schemas.microsoft.com/office/drawing/2014/main" id="{325450C1-A36C-2509-153D-E6A2062EC7F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8" name="Graphic 27">
              <a:extLst>
                <a:ext uri="{FF2B5EF4-FFF2-40B4-BE49-F238E27FC236}">
                  <a16:creationId xmlns:a16="http://schemas.microsoft.com/office/drawing/2014/main" id="{607D1180-F801-E183-7408-F3859A5CA0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4993" y="3896939"/>
              <a:ext cx="1290548" cy="1290548"/>
            </a:xfrm>
            <a:prstGeom prst="rect">
              <a:avLst/>
            </a:prstGeom>
          </p:spPr>
        </p:pic>
      </p:grpSp>
      <p:pic>
        <p:nvPicPr>
          <p:cNvPr id="7" name="Graphic 6">
            <a:extLst>
              <a:ext uri="{FF2B5EF4-FFF2-40B4-BE49-F238E27FC236}">
                <a16:creationId xmlns:a16="http://schemas.microsoft.com/office/drawing/2014/main" id="{7DEF98C5-D290-6F56-8EF1-E4CF83AE3E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34286" y="4163252"/>
            <a:ext cx="1425748" cy="1425748"/>
          </a:xfrm>
          <a:prstGeom prst="rect">
            <a:avLst/>
          </a:prstGeom>
        </p:spPr>
      </p:pic>
    </p:spTree>
    <p:extLst>
      <p:ext uri="{BB962C8B-B14F-4D97-AF65-F5344CB8AC3E}">
        <p14:creationId xmlns:p14="http://schemas.microsoft.com/office/powerpoint/2010/main" val="1941588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12596388" y="252540"/>
            <a:ext cx="5798292" cy="830997"/>
          </a:xfrm>
          <a:prstGeom prst="rect">
            <a:avLst/>
          </a:prstGeom>
          <a:noFill/>
          <a:ln>
            <a:noFill/>
          </a:ln>
        </p:spPr>
        <p:txBody>
          <a:bodyPr wrap="square" rtlCol="0">
            <a:spAutoFit/>
          </a:bodyPr>
          <a:lstStyle/>
          <a:p>
            <a:r>
              <a:rPr lang="en-IN" sz="4800" b="1" dirty="0">
                <a:solidFill>
                  <a:schemeClr val="bg1"/>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200495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schemeClr>
                </a:solidFill>
              </a:rPr>
              <a:t>2</a:t>
            </a:r>
            <a:endParaRPr lang="en-IN" sz="3600" b="1" dirty="0">
              <a:solidFill>
                <a:schemeClr val="accent4">
                  <a:lumMod val="20000"/>
                  <a:lumOff val="80000"/>
                </a:schemeClr>
              </a:solidFill>
            </a:endParaRPr>
          </a:p>
          <a:p>
            <a:r>
              <a:rPr lang="en-IN" sz="2400" b="1" dirty="0">
                <a:solidFill>
                  <a:schemeClr val="accent4">
                    <a:lumMod val="20000"/>
                    <a:lumOff val="80000"/>
                  </a:schemeClr>
                </a:solidFill>
              </a:rPr>
              <a:t>Lack of trusted sources.</a:t>
            </a:r>
          </a:p>
          <a:p>
            <a:r>
              <a:rPr lang="en-IN" b="1" dirty="0">
                <a:solidFill>
                  <a:schemeClr val="accent4">
                    <a:lumMod val="20000"/>
                    <a:lumOff val="8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741447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4" name="Graphic 3">
            <a:extLst>
              <a:ext uri="{FF2B5EF4-FFF2-40B4-BE49-F238E27FC236}">
                <a16:creationId xmlns:a16="http://schemas.microsoft.com/office/drawing/2014/main" id="{7022E2C4-753C-35CB-70EC-2CE1755ABF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40218" y="4298453"/>
            <a:ext cx="1468505" cy="1468505"/>
          </a:xfrm>
          <a:prstGeom prst="rect">
            <a:avLst/>
          </a:prstGeom>
        </p:spPr>
      </p:pic>
      <p:grpSp>
        <p:nvGrpSpPr>
          <p:cNvPr id="22" name="Group 21">
            <a:extLst>
              <a:ext uri="{FF2B5EF4-FFF2-40B4-BE49-F238E27FC236}">
                <a16:creationId xmlns:a16="http://schemas.microsoft.com/office/drawing/2014/main" id="{2AB53070-E792-808A-E64D-4BFED0F3E916}"/>
              </a:ext>
            </a:extLst>
          </p:cNvPr>
          <p:cNvGrpSpPr/>
          <p:nvPr/>
        </p:nvGrpSpPr>
        <p:grpSpPr>
          <a:xfrm>
            <a:off x="435276" y="3896939"/>
            <a:ext cx="7191307" cy="4423021"/>
            <a:chOff x="435276" y="3896939"/>
            <a:chExt cx="7191307" cy="4423021"/>
          </a:xfrm>
        </p:grpSpPr>
        <p:pic>
          <p:nvPicPr>
            <p:cNvPr id="14" name="Graphic 13">
              <a:extLst>
                <a:ext uri="{FF2B5EF4-FFF2-40B4-BE49-F238E27FC236}">
                  <a16:creationId xmlns:a16="http://schemas.microsoft.com/office/drawing/2014/main" id="{1C36EBB4-2C16-7C63-723F-493C293A0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6" name="Graphic 15">
              <a:extLst>
                <a:ext uri="{FF2B5EF4-FFF2-40B4-BE49-F238E27FC236}">
                  <a16:creationId xmlns:a16="http://schemas.microsoft.com/office/drawing/2014/main" id="{4FBD810F-E6DC-4BD7-BC83-354CA8F7D5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21" name="Right Bracket 20">
              <a:extLst>
                <a:ext uri="{FF2B5EF4-FFF2-40B4-BE49-F238E27FC236}">
                  <a16:creationId xmlns:a16="http://schemas.microsoft.com/office/drawing/2014/main" id="{6166B97F-1117-47DB-FD52-582AC1650AE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8" name="Graphic 17">
              <a:extLst>
                <a:ext uri="{FF2B5EF4-FFF2-40B4-BE49-F238E27FC236}">
                  <a16:creationId xmlns:a16="http://schemas.microsoft.com/office/drawing/2014/main" id="{D1EFE7C1-4522-0261-E463-E39FF9545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3" name="Graphic 22">
            <a:extLst>
              <a:ext uri="{FF2B5EF4-FFF2-40B4-BE49-F238E27FC236}">
                <a16:creationId xmlns:a16="http://schemas.microsoft.com/office/drawing/2014/main" id="{6F2E6765-38E2-8493-A80A-26E7CA736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flipV="1">
            <a:off x="5648915" y="18458180"/>
            <a:ext cx="728628" cy="728628"/>
          </a:xfrm>
          <a:prstGeom prst="rect">
            <a:avLst/>
          </a:prstGeom>
        </p:spPr>
      </p:pic>
      <p:pic>
        <p:nvPicPr>
          <p:cNvPr id="24" name="Graphic 23">
            <a:extLst>
              <a:ext uri="{FF2B5EF4-FFF2-40B4-BE49-F238E27FC236}">
                <a16:creationId xmlns:a16="http://schemas.microsoft.com/office/drawing/2014/main" id="{23CB2F69-A507-8457-081C-D17AA81A3C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92395" y="1296168"/>
            <a:ext cx="4239071" cy="4239071"/>
          </a:xfrm>
          <a:prstGeom prst="rect">
            <a:avLst/>
          </a:prstGeom>
        </p:spPr>
      </p:pic>
    </p:spTree>
    <p:extLst>
      <p:ext uri="{BB962C8B-B14F-4D97-AF65-F5344CB8AC3E}">
        <p14:creationId xmlns:p14="http://schemas.microsoft.com/office/powerpoint/2010/main" val="505304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2603</Words>
  <Application>Microsoft Office PowerPoint</Application>
  <PresentationFormat>Widescreen</PresentationFormat>
  <Paragraphs>454</Paragraphs>
  <Slides>48</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Open Sans</vt:lpstr>
      <vt:lpstr>Open Sans regular</vt:lpstr>
      <vt:lpstr>Sansation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Susanta Mandi</dc:creator>
  <cp:lastModifiedBy>Susanta Mandi</cp:lastModifiedBy>
  <cp:revision>179</cp:revision>
  <dcterms:created xsi:type="dcterms:W3CDTF">2025-06-08T06:08:20Z</dcterms:created>
  <dcterms:modified xsi:type="dcterms:W3CDTF">2025-06-15T13:12:31Z</dcterms:modified>
</cp:coreProperties>
</file>